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0"/>
  </p:notesMasterIdLst>
  <p:sldIdLst>
    <p:sldId id="305" r:id="rId2"/>
    <p:sldId id="261" r:id="rId3"/>
    <p:sldId id="262" r:id="rId4"/>
    <p:sldId id="274" r:id="rId5"/>
    <p:sldId id="263" r:id="rId6"/>
    <p:sldId id="264" r:id="rId7"/>
    <p:sldId id="272" r:id="rId8"/>
    <p:sldId id="302" r:id="rId9"/>
    <p:sldId id="268" r:id="rId10"/>
    <p:sldId id="306" r:id="rId11"/>
    <p:sldId id="301" r:id="rId12"/>
    <p:sldId id="270" r:id="rId13"/>
    <p:sldId id="303" r:id="rId14"/>
    <p:sldId id="309" r:id="rId15"/>
    <p:sldId id="275" r:id="rId16"/>
    <p:sldId id="299" r:id="rId17"/>
    <p:sldId id="276" r:id="rId18"/>
    <p:sldId id="278" r:id="rId19"/>
    <p:sldId id="300" r:id="rId20"/>
    <p:sldId id="307" r:id="rId21"/>
    <p:sldId id="287" r:id="rId22"/>
    <p:sldId id="311" r:id="rId23"/>
    <p:sldId id="310" r:id="rId24"/>
    <p:sldId id="304" r:id="rId25"/>
    <p:sldId id="298" r:id="rId26"/>
    <p:sldId id="295" r:id="rId27"/>
    <p:sldId id="297" r:id="rId28"/>
    <p:sldId id="308" r:id="rId29"/>
  </p:sldIdLst>
  <p:sldSz cx="9144000" cy="6858000" type="screen4x3"/>
  <p:notesSz cx="6858000" cy="9144000"/>
  <p:defaultText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92832F5-EA01-48E5-B403-87E193F50680}">
          <p14:sldIdLst>
            <p14:sldId id="305"/>
            <p14:sldId id="261"/>
          </p14:sldIdLst>
        </p14:section>
        <p14:section name="Vue d’ensemble du projet" id="{087866C3-7028-482C-8D34-6BF5363FBD75}">
          <p14:sldIdLst/>
        </p14:section>
        <p14:section name="Mise à jour de l’état" id="{521DEF98-8796-4632-831A-16252E9A6054}">
          <p14:sldIdLst>
            <p14:sldId id="262"/>
            <p14:sldId id="274"/>
            <p14:sldId id="263"/>
          </p14:sldIdLst>
        </p14:section>
        <p14:section name="Barre de planning" id="{CF24EBA6-C924-424D-AC31-A4B9992A87E0}">
          <p14:sldIdLst>
            <p14:sldId id="264"/>
          </p14:sldIdLst>
        </p14:section>
        <p14:section name="Étapes suivantes et éléments d’action" id="{C24C98EC-938D-4034-8DB8-5E8DBF16E3CB}">
          <p14:sldIdLst>
            <p14:sldId id="272"/>
            <p14:sldId id="302"/>
            <p14:sldId id="268"/>
          </p14:sldIdLst>
        </p14:section>
        <p14:section name="Annexe" id="{E35CCD6A-2288-476E-BC93-C75323AE1F32}">
          <p14:sldIdLst>
            <p14:sldId id="306"/>
            <p14:sldId id="301"/>
            <p14:sldId id="270"/>
            <p14:sldId id="303"/>
            <p14:sldId id="309"/>
            <p14:sldId id="275"/>
            <p14:sldId id="299"/>
            <p14:sldId id="276"/>
            <p14:sldId id="278"/>
            <p14:sldId id="300"/>
            <p14:sldId id="307"/>
            <p14:sldId id="287"/>
            <p14:sldId id="311"/>
            <p14:sldId id="310"/>
            <p14:sldId id="304"/>
            <p14:sldId id="298"/>
            <p14:sldId id="295"/>
            <p14:sldId id="297"/>
            <p14:sldId id="30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355" autoAdjust="0"/>
  </p:normalViewPr>
  <p:slideViewPr>
    <p:cSldViewPr>
      <p:cViewPr>
        <p:scale>
          <a:sx n="81" d="100"/>
          <a:sy n="81" d="100"/>
        </p:scale>
        <p:origin x="-136" y="-664"/>
      </p:cViewPr>
      <p:guideLst>
        <p:guide orient="horz" pos="2160"/>
        <p:guide orient="horz" pos="576"/>
        <p:guide pos="2880"/>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1"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A65717-A361-8B49-900B-FCC91F79C17C}"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fr-FR"/>
        </a:p>
      </dgm:t>
    </dgm:pt>
    <dgm:pt modelId="{EA733ED3-49B3-9246-AB55-34FCB739B4A1}">
      <dgm:prSet custT="1"/>
      <dgm:spPr/>
      <dgm:t>
        <a:bodyPr/>
        <a:lstStyle/>
        <a:p>
          <a:r>
            <a:rPr lang="fr-FR" sz="1200" dirty="0" smtClean="0"/>
            <a:t>Dr Jean-Jacques </a:t>
          </a:r>
          <a:r>
            <a:rPr lang="fr-FR" sz="1400" dirty="0" smtClean="0"/>
            <a:t>DELORD</a:t>
          </a:r>
          <a:endParaRPr lang="fr-FR" sz="1400" dirty="0"/>
        </a:p>
      </dgm:t>
    </dgm:pt>
    <dgm:pt modelId="{EACF339B-90F8-774C-9CF9-E25517413047}" type="parTrans" cxnId="{5CDD63C5-298E-3F42-813B-F13DDE841440}">
      <dgm:prSet/>
      <dgm:spPr/>
      <dgm:t>
        <a:bodyPr/>
        <a:lstStyle/>
        <a:p>
          <a:endParaRPr lang="fr-FR"/>
        </a:p>
      </dgm:t>
    </dgm:pt>
    <dgm:pt modelId="{C7DD39C4-793D-124B-9084-E3BAB6FE0B0F}" type="sibTrans" cxnId="{5CDD63C5-298E-3F42-813B-F13DDE841440}">
      <dgm:prSet/>
      <dgm:spPr/>
      <dgm:t>
        <a:bodyPr/>
        <a:lstStyle/>
        <a:p>
          <a:endParaRPr lang="fr-FR"/>
        </a:p>
      </dgm:t>
    </dgm:pt>
    <dgm:pt modelId="{83B33656-A2F2-534C-AC0B-FE47EDF3C4E3}">
      <dgm:prSet custT="1"/>
      <dgm:spPr/>
      <dgm:t>
        <a:bodyPr/>
        <a:lstStyle/>
        <a:p>
          <a:r>
            <a:rPr lang="fr-FR" sz="1400" dirty="0" smtClean="0"/>
            <a:t>Dr L. LANKAMER</a:t>
          </a:r>
        </a:p>
      </dgm:t>
    </dgm:pt>
    <dgm:pt modelId="{620FE9B4-7580-8F45-A01F-7BB4A0DEAF3F}" type="parTrans" cxnId="{B7D8BC7D-AD4D-3049-A691-AABCF03F7518}">
      <dgm:prSet/>
      <dgm:spPr/>
      <dgm:t>
        <a:bodyPr/>
        <a:lstStyle/>
        <a:p>
          <a:endParaRPr lang="fr-FR"/>
        </a:p>
      </dgm:t>
    </dgm:pt>
    <dgm:pt modelId="{F673FE66-9B11-0F49-945A-6A0ABA07FBC9}" type="sibTrans" cxnId="{B7D8BC7D-AD4D-3049-A691-AABCF03F7518}">
      <dgm:prSet/>
      <dgm:spPr/>
      <dgm:t>
        <a:bodyPr/>
        <a:lstStyle/>
        <a:p>
          <a:endParaRPr lang="fr-FR"/>
        </a:p>
      </dgm:t>
    </dgm:pt>
    <dgm:pt modelId="{ABA817D8-CEA5-DE4E-8049-E9B0FB5E0565}">
      <dgm:prSet custT="1"/>
      <dgm:spPr/>
      <dgm:t>
        <a:bodyPr/>
        <a:lstStyle/>
        <a:p>
          <a:r>
            <a:rPr lang="fr-FR" sz="1400" dirty="0" smtClean="0"/>
            <a:t>Dr Renée-Pierre DUPUY</a:t>
          </a:r>
        </a:p>
      </dgm:t>
    </dgm:pt>
    <dgm:pt modelId="{DCFD9C1F-AD8A-9548-AE47-7317B789EF5B}" type="parTrans" cxnId="{EAE11834-925E-AD4E-B6F8-3045BF06411D}">
      <dgm:prSet/>
      <dgm:spPr/>
      <dgm:t>
        <a:bodyPr/>
        <a:lstStyle/>
        <a:p>
          <a:endParaRPr lang="fr-FR"/>
        </a:p>
      </dgm:t>
    </dgm:pt>
    <dgm:pt modelId="{1B62516C-1AE1-9A43-B4BF-F97FFE6D43E2}" type="sibTrans" cxnId="{EAE11834-925E-AD4E-B6F8-3045BF06411D}">
      <dgm:prSet/>
      <dgm:spPr/>
      <dgm:t>
        <a:bodyPr/>
        <a:lstStyle/>
        <a:p>
          <a:endParaRPr lang="fr-FR"/>
        </a:p>
      </dgm:t>
    </dgm:pt>
    <dgm:pt modelId="{297D4214-210C-E846-90FF-8F71BF5CC77C}">
      <dgm:prSet custT="1"/>
      <dgm:spPr/>
      <dgm:t>
        <a:bodyPr/>
        <a:lstStyle/>
        <a:p>
          <a:r>
            <a:rPr lang="fr-FR" sz="1100" dirty="0" smtClean="0"/>
            <a:t>Dr C. ELIAOU-MALRIEU</a:t>
          </a:r>
          <a:endParaRPr lang="fr-FR" sz="1100" dirty="0"/>
        </a:p>
      </dgm:t>
    </dgm:pt>
    <dgm:pt modelId="{C70926F7-3345-A84C-AFF5-85AD318BF9AC}" type="parTrans" cxnId="{BFD49783-6724-8D46-BBF7-B06BDFE0CCA2}">
      <dgm:prSet/>
      <dgm:spPr/>
      <dgm:t>
        <a:bodyPr/>
        <a:lstStyle/>
        <a:p>
          <a:endParaRPr lang="fr-FR"/>
        </a:p>
      </dgm:t>
    </dgm:pt>
    <dgm:pt modelId="{CCFD9C25-FC04-C945-BE2D-211635816772}" type="sibTrans" cxnId="{BFD49783-6724-8D46-BBF7-B06BDFE0CCA2}">
      <dgm:prSet/>
      <dgm:spPr/>
      <dgm:t>
        <a:bodyPr/>
        <a:lstStyle/>
        <a:p>
          <a:endParaRPr lang="fr-FR"/>
        </a:p>
      </dgm:t>
    </dgm:pt>
    <dgm:pt modelId="{BCD799DB-71C6-BC4F-ABD9-1A38C77E71E3}">
      <dgm:prSet custT="1"/>
      <dgm:spPr>
        <a:solidFill>
          <a:schemeClr val="tx2">
            <a:lumMod val="60000"/>
            <a:lumOff val="40000"/>
          </a:schemeClr>
        </a:solidFill>
      </dgm:spPr>
      <dgm:t>
        <a:bodyPr/>
        <a:lstStyle/>
        <a:p>
          <a:r>
            <a:rPr lang="fr-FR" sz="1200" dirty="0" smtClean="0"/>
            <a:t>Thierry FOURTANET</a:t>
          </a:r>
        </a:p>
      </dgm:t>
    </dgm:pt>
    <dgm:pt modelId="{D1E5FC4F-4704-9544-B65A-D53352A8C680}" type="parTrans" cxnId="{43C59B74-E0E2-6C41-80DD-B5F83FC33BB2}">
      <dgm:prSet/>
      <dgm:spPr/>
      <dgm:t>
        <a:bodyPr/>
        <a:lstStyle/>
        <a:p>
          <a:endParaRPr lang="fr-FR"/>
        </a:p>
      </dgm:t>
    </dgm:pt>
    <dgm:pt modelId="{CE0C7EF4-0487-B646-BA8F-FBB80D9C3B95}" type="sibTrans" cxnId="{43C59B74-E0E2-6C41-80DD-B5F83FC33BB2}">
      <dgm:prSet/>
      <dgm:spPr/>
      <dgm:t>
        <a:bodyPr/>
        <a:lstStyle/>
        <a:p>
          <a:endParaRPr lang="fr-FR"/>
        </a:p>
      </dgm:t>
    </dgm:pt>
    <dgm:pt modelId="{66809187-577C-EE49-A816-6DC19131CEF9}">
      <dgm:prSet custT="1"/>
      <dgm:spPr/>
      <dgm:t>
        <a:bodyPr/>
        <a:lstStyle/>
        <a:p>
          <a:r>
            <a:rPr lang="fr-FR" sz="1200" dirty="0" smtClean="0"/>
            <a:t>Dr Eve GARRIDO</a:t>
          </a:r>
          <a:endParaRPr lang="fr-FR" sz="1200" dirty="0"/>
        </a:p>
      </dgm:t>
    </dgm:pt>
    <dgm:pt modelId="{529E600C-5C8F-5741-8047-6168A85ADEFB}" type="parTrans" cxnId="{C65B0BBD-9D9D-FC4D-8E13-127CC5FA86BB}">
      <dgm:prSet/>
      <dgm:spPr/>
      <dgm:t>
        <a:bodyPr/>
        <a:lstStyle/>
        <a:p>
          <a:endParaRPr lang="fr-FR"/>
        </a:p>
      </dgm:t>
    </dgm:pt>
    <dgm:pt modelId="{10B57C5D-AE18-7645-BE23-4805B3EE3286}" type="sibTrans" cxnId="{C65B0BBD-9D9D-FC4D-8E13-127CC5FA86BB}">
      <dgm:prSet/>
      <dgm:spPr/>
      <dgm:t>
        <a:bodyPr/>
        <a:lstStyle/>
        <a:p>
          <a:endParaRPr lang="fr-FR"/>
        </a:p>
      </dgm:t>
    </dgm:pt>
    <dgm:pt modelId="{3B5EA416-E90C-4846-A339-492069DF254A}">
      <dgm:prSet custT="1"/>
      <dgm:spPr/>
      <dgm:t>
        <a:bodyPr/>
        <a:lstStyle/>
        <a:p>
          <a:r>
            <a:rPr lang="fr-FR" sz="1400" dirty="0" smtClean="0"/>
            <a:t>François ENAUDEAU</a:t>
          </a:r>
          <a:endParaRPr lang="fr-FR" sz="1400" dirty="0"/>
        </a:p>
      </dgm:t>
    </dgm:pt>
    <dgm:pt modelId="{E340EDA7-0405-0A46-8823-B8B8DBED24F3}" type="parTrans" cxnId="{8D2D599A-ED54-1B45-BEDA-3432A4514588}">
      <dgm:prSet/>
      <dgm:spPr/>
      <dgm:t>
        <a:bodyPr/>
        <a:lstStyle/>
        <a:p>
          <a:endParaRPr lang="fr-FR"/>
        </a:p>
      </dgm:t>
    </dgm:pt>
    <dgm:pt modelId="{B33B8BAD-8DCF-D946-A9B7-CC15CDEFA74A}" type="sibTrans" cxnId="{8D2D599A-ED54-1B45-BEDA-3432A4514588}">
      <dgm:prSet/>
      <dgm:spPr/>
      <dgm:t>
        <a:bodyPr/>
        <a:lstStyle/>
        <a:p>
          <a:endParaRPr lang="fr-FR"/>
        </a:p>
      </dgm:t>
    </dgm:pt>
    <dgm:pt modelId="{4049B7F2-B60C-5249-A427-794963712F47}" type="pres">
      <dgm:prSet presAssocID="{59A65717-A361-8B49-900B-FCC91F79C17C}" presName="cycle" presStyleCnt="0">
        <dgm:presLayoutVars>
          <dgm:dir/>
          <dgm:resizeHandles val="exact"/>
        </dgm:presLayoutVars>
      </dgm:prSet>
      <dgm:spPr/>
      <dgm:t>
        <a:bodyPr/>
        <a:lstStyle/>
        <a:p>
          <a:endParaRPr lang="fr-FR"/>
        </a:p>
      </dgm:t>
    </dgm:pt>
    <dgm:pt modelId="{102189A7-9E51-1E46-9450-4C6EB5627A98}" type="pres">
      <dgm:prSet presAssocID="{297D4214-210C-E846-90FF-8F71BF5CC77C}" presName="node" presStyleLbl="node1" presStyleIdx="0" presStyleCnt="7" custScaleX="156898" custRadScaleRad="100451" custRadScaleInc="211707">
        <dgm:presLayoutVars>
          <dgm:bulletEnabled val="1"/>
        </dgm:presLayoutVars>
      </dgm:prSet>
      <dgm:spPr/>
      <dgm:t>
        <a:bodyPr/>
        <a:lstStyle/>
        <a:p>
          <a:endParaRPr lang="fr-FR"/>
        </a:p>
      </dgm:t>
    </dgm:pt>
    <dgm:pt modelId="{395752C4-6576-344D-B22B-0BFD46A0AE18}" type="pres">
      <dgm:prSet presAssocID="{CCFD9C25-FC04-C945-BE2D-211635816772}" presName="sibTrans" presStyleLbl="sibTrans2D1" presStyleIdx="0" presStyleCnt="7" custLinFactX="207010" custLinFactY="100000" custLinFactNeighborX="300000" custLinFactNeighborY="185145"/>
      <dgm:spPr/>
      <dgm:t>
        <a:bodyPr/>
        <a:lstStyle/>
        <a:p>
          <a:endParaRPr lang="fr-FR"/>
        </a:p>
      </dgm:t>
    </dgm:pt>
    <dgm:pt modelId="{A0BB0CED-0313-2045-B266-0A2073D7C4F2}" type="pres">
      <dgm:prSet presAssocID="{CCFD9C25-FC04-C945-BE2D-211635816772}" presName="connectorText" presStyleLbl="sibTrans2D1" presStyleIdx="0" presStyleCnt="7"/>
      <dgm:spPr/>
      <dgm:t>
        <a:bodyPr/>
        <a:lstStyle/>
        <a:p>
          <a:endParaRPr lang="fr-FR"/>
        </a:p>
      </dgm:t>
    </dgm:pt>
    <dgm:pt modelId="{722540B2-871F-5044-89CA-0D118F8DFE49}" type="pres">
      <dgm:prSet presAssocID="{EA733ED3-49B3-9246-AB55-34FCB739B4A1}" presName="node" presStyleLbl="node1" presStyleIdx="1" presStyleCnt="7" custScaleX="128791" custRadScaleRad="86074" custRadScaleInc="-187594">
        <dgm:presLayoutVars>
          <dgm:bulletEnabled val="1"/>
        </dgm:presLayoutVars>
      </dgm:prSet>
      <dgm:spPr/>
      <dgm:t>
        <a:bodyPr/>
        <a:lstStyle/>
        <a:p>
          <a:endParaRPr lang="fr-FR"/>
        </a:p>
      </dgm:t>
    </dgm:pt>
    <dgm:pt modelId="{9A136F8A-4EC0-044C-984D-E40DEF3149F6}" type="pres">
      <dgm:prSet presAssocID="{C7DD39C4-793D-124B-9084-E3BAB6FE0B0F}" presName="sibTrans" presStyleLbl="sibTrans2D1" presStyleIdx="1" presStyleCnt="7" custAng="2316203" custScaleY="40917" custLinFactY="5360" custLinFactNeighborX="35041" custLinFactNeighborY="100000"/>
      <dgm:spPr/>
      <dgm:t>
        <a:bodyPr/>
        <a:lstStyle/>
        <a:p>
          <a:endParaRPr lang="fr-FR"/>
        </a:p>
      </dgm:t>
    </dgm:pt>
    <dgm:pt modelId="{5F02451E-6325-5E41-8424-8FC1852AA7B0}" type="pres">
      <dgm:prSet presAssocID="{C7DD39C4-793D-124B-9084-E3BAB6FE0B0F}" presName="connectorText" presStyleLbl="sibTrans2D1" presStyleIdx="1" presStyleCnt="7"/>
      <dgm:spPr/>
      <dgm:t>
        <a:bodyPr/>
        <a:lstStyle/>
        <a:p>
          <a:endParaRPr lang="fr-FR"/>
        </a:p>
      </dgm:t>
    </dgm:pt>
    <dgm:pt modelId="{537AC0F6-35A2-7140-AA9F-634DCE72E77D}" type="pres">
      <dgm:prSet presAssocID="{BCD799DB-71C6-BC4F-ABD9-1A38C77E71E3}" presName="node" presStyleLbl="node1" presStyleIdx="2" presStyleCnt="7" custAng="10966210" custFlipVert="1" custScaleX="135879" custScaleY="98034" custRadScaleRad="106180" custRadScaleInc="30183">
        <dgm:presLayoutVars>
          <dgm:bulletEnabled val="1"/>
        </dgm:presLayoutVars>
      </dgm:prSet>
      <dgm:spPr/>
      <dgm:t>
        <a:bodyPr/>
        <a:lstStyle/>
        <a:p>
          <a:endParaRPr lang="fr-FR"/>
        </a:p>
      </dgm:t>
    </dgm:pt>
    <dgm:pt modelId="{E5314D4A-81A4-4A4B-99C4-4E94E5BD9377}" type="pres">
      <dgm:prSet presAssocID="{CE0C7EF4-0487-B646-BA8F-FBB80D9C3B95}" presName="sibTrans" presStyleLbl="sibTrans2D1" presStyleIdx="2" presStyleCnt="7" custAng="21247320" custFlipVert="0" custScaleX="135396" custScaleY="67391" custLinFactNeighborX="4079" custLinFactNeighborY="22731"/>
      <dgm:spPr/>
      <dgm:t>
        <a:bodyPr/>
        <a:lstStyle/>
        <a:p>
          <a:endParaRPr lang="fr-FR"/>
        </a:p>
      </dgm:t>
    </dgm:pt>
    <dgm:pt modelId="{720A96CD-1BF2-FF49-9C4C-DBDA9C349F30}" type="pres">
      <dgm:prSet presAssocID="{CE0C7EF4-0487-B646-BA8F-FBB80D9C3B95}" presName="connectorText" presStyleLbl="sibTrans2D1" presStyleIdx="2" presStyleCnt="7"/>
      <dgm:spPr/>
      <dgm:t>
        <a:bodyPr/>
        <a:lstStyle/>
        <a:p>
          <a:endParaRPr lang="fr-FR"/>
        </a:p>
      </dgm:t>
    </dgm:pt>
    <dgm:pt modelId="{9C26FA97-E0B8-0748-BA84-9643EA51987F}" type="pres">
      <dgm:prSet presAssocID="{ABA817D8-CEA5-DE4E-8049-E9B0FB5E0565}" presName="node" presStyleLbl="node1" presStyleIdx="3" presStyleCnt="7" custScaleX="158826" custRadScaleRad="94605" custRadScaleInc="290815">
        <dgm:presLayoutVars>
          <dgm:bulletEnabled val="1"/>
        </dgm:presLayoutVars>
      </dgm:prSet>
      <dgm:spPr/>
      <dgm:t>
        <a:bodyPr/>
        <a:lstStyle/>
        <a:p>
          <a:endParaRPr lang="fr-FR"/>
        </a:p>
      </dgm:t>
    </dgm:pt>
    <dgm:pt modelId="{5D7666BD-463F-3540-AA0C-1D4E2EC1AD4E}" type="pres">
      <dgm:prSet presAssocID="{1B62516C-1AE1-9A43-B4BF-F97FFE6D43E2}" presName="sibTrans" presStyleLbl="sibTrans2D1" presStyleIdx="3" presStyleCnt="7" custAng="3079063" custFlipVert="1" custScaleX="63986" custScaleY="10578" custLinFactY="100000" custLinFactNeighborX="57412" custLinFactNeighborY="139111"/>
      <dgm:spPr/>
      <dgm:t>
        <a:bodyPr/>
        <a:lstStyle/>
        <a:p>
          <a:endParaRPr lang="fr-FR"/>
        </a:p>
      </dgm:t>
    </dgm:pt>
    <dgm:pt modelId="{3672E6DF-387D-704C-AB69-4F13AA908B6E}" type="pres">
      <dgm:prSet presAssocID="{1B62516C-1AE1-9A43-B4BF-F97FFE6D43E2}" presName="connectorText" presStyleLbl="sibTrans2D1" presStyleIdx="3" presStyleCnt="7"/>
      <dgm:spPr/>
      <dgm:t>
        <a:bodyPr/>
        <a:lstStyle/>
        <a:p>
          <a:endParaRPr lang="fr-FR"/>
        </a:p>
      </dgm:t>
    </dgm:pt>
    <dgm:pt modelId="{97104538-F1F8-F74D-BC3E-64EAB24F5B4E}" type="pres">
      <dgm:prSet presAssocID="{83B33656-A2F2-534C-AC0B-FE47EDF3C4E3}" presName="node" presStyleLbl="node1" presStyleIdx="4" presStyleCnt="7" custAng="0" custScaleX="127918" custScaleY="87757" custRadScaleRad="171460" custRadScaleInc="395219">
        <dgm:presLayoutVars>
          <dgm:bulletEnabled val="1"/>
        </dgm:presLayoutVars>
      </dgm:prSet>
      <dgm:spPr/>
      <dgm:t>
        <a:bodyPr/>
        <a:lstStyle/>
        <a:p>
          <a:endParaRPr lang="fr-FR"/>
        </a:p>
      </dgm:t>
    </dgm:pt>
    <dgm:pt modelId="{70620201-AD70-AF4D-A029-F68C7FBCC97B}" type="pres">
      <dgm:prSet presAssocID="{F673FE66-9B11-0F49-945A-6A0ABA07FBC9}" presName="sibTrans" presStyleLbl="sibTrans2D1" presStyleIdx="4" presStyleCnt="7" custAng="10115648" custScaleX="73107" custScaleY="78455" custLinFactY="100000" custLinFactNeighborX="-11756" custLinFactNeighborY="102302"/>
      <dgm:spPr/>
      <dgm:t>
        <a:bodyPr/>
        <a:lstStyle/>
        <a:p>
          <a:endParaRPr lang="fr-FR"/>
        </a:p>
      </dgm:t>
    </dgm:pt>
    <dgm:pt modelId="{1A846AB5-A55F-EA42-9597-6F350BA6183A}" type="pres">
      <dgm:prSet presAssocID="{F673FE66-9B11-0F49-945A-6A0ABA07FBC9}" presName="connectorText" presStyleLbl="sibTrans2D1" presStyleIdx="4" presStyleCnt="7"/>
      <dgm:spPr/>
      <dgm:t>
        <a:bodyPr/>
        <a:lstStyle/>
        <a:p>
          <a:endParaRPr lang="fr-FR"/>
        </a:p>
      </dgm:t>
    </dgm:pt>
    <dgm:pt modelId="{8750D408-C84F-BC4C-A18D-A51F7D6351D8}" type="pres">
      <dgm:prSet presAssocID="{66809187-577C-EE49-A816-6DC19131CEF9}" presName="node" presStyleLbl="node1" presStyleIdx="5" presStyleCnt="7" custScaleX="124919" custRadScaleRad="95194" custRadScaleInc="-355444">
        <dgm:presLayoutVars>
          <dgm:bulletEnabled val="1"/>
        </dgm:presLayoutVars>
      </dgm:prSet>
      <dgm:spPr/>
      <dgm:t>
        <a:bodyPr/>
        <a:lstStyle/>
        <a:p>
          <a:endParaRPr lang="fr-FR"/>
        </a:p>
      </dgm:t>
    </dgm:pt>
    <dgm:pt modelId="{9464EEA3-64E3-E547-8896-FB94C8F3D8C2}" type="pres">
      <dgm:prSet presAssocID="{10B57C5D-AE18-7645-BE23-4805B3EE3286}" presName="sibTrans" presStyleLbl="sibTrans2D1" presStyleIdx="5" presStyleCnt="7" custAng="7268183" custFlipVert="1" custScaleX="70572" custScaleY="38990" custLinFactY="-193377" custLinFactNeighborX="96508" custLinFactNeighborY="-200000"/>
      <dgm:spPr/>
      <dgm:t>
        <a:bodyPr/>
        <a:lstStyle/>
        <a:p>
          <a:endParaRPr lang="fr-FR"/>
        </a:p>
      </dgm:t>
    </dgm:pt>
    <dgm:pt modelId="{F7689166-173E-9F4F-A8EA-D01B47887628}" type="pres">
      <dgm:prSet presAssocID="{10B57C5D-AE18-7645-BE23-4805B3EE3286}" presName="connectorText" presStyleLbl="sibTrans2D1" presStyleIdx="5" presStyleCnt="7"/>
      <dgm:spPr/>
      <dgm:t>
        <a:bodyPr/>
        <a:lstStyle/>
        <a:p>
          <a:endParaRPr lang="fr-FR"/>
        </a:p>
      </dgm:t>
    </dgm:pt>
    <dgm:pt modelId="{3413A2D8-B862-6A4C-AF7A-7A20AD6B6E2A}" type="pres">
      <dgm:prSet presAssocID="{3B5EA416-E90C-4846-A339-492069DF254A}" presName="node" presStyleLbl="node1" presStyleIdx="6" presStyleCnt="7" custScaleX="163337" custRadScaleRad="76335" custRadScaleInc="-68012">
        <dgm:presLayoutVars>
          <dgm:bulletEnabled val="1"/>
        </dgm:presLayoutVars>
      </dgm:prSet>
      <dgm:spPr/>
      <dgm:t>
        <a:bodyPr/>
        <a:lstStyle/>
        <a:p>
          <a:endParaRPr lang="fr-FR"/>
        </a:p>
      </dgm:t>
    </dgm:pt>
    <dgm:pt modelId="{804E485C-A62A-2F4E-A89E-813CFC20B293}" type="pres">
      <dgm:prSet presAssocID="{B33B8BAD-8DCF-D946-A9B7-CC15CDEFA74A}" presName="sibTrans" presStyleLbl="sibTrans2D1" presStyleIdx="6" presStyleCnt="7" custAng="1187997" custFlipVert="0" custScaleX="61279" custScaleY="10578" custLinFactNeighborX="40756" custLinFactNeighborY="-4323"/>
      <dgm:spPr/>
      <dgm:t>
        <a:bodyPr/>
        <a:lstStyle/>
        <a:p>
          <a:endParaRPr lang="fr-FR"/>
        </a:p>
      </dgm:t>
    </dgm:pt>
    <dgm:pt modelId="{76610465-4A75-7E4C-832A-36EAA5C58D11}" type="pres">
      <dgm:prSet presAssocID="{B33B8BAD-8DCF-D946-A9B7-CC15CDEFA74A}" presName="connectorText" presStyleLbl="sibTrans2D1" presStyleIdx="6" presStyleCnt="7"/>
      <dgm:spPr/>
      <dgm:t>
        <a:bodyPr/>
        <a:lstStyle/>
        <a:p>
          <a:endParaRPr lang="fr-FR"/>
        </a:p>
      </dgm:t>
    </dgm:pt>
  </dgm:ptLst>
  <dgm:cxnLst>
    <dgm:cxn modelId="{1135C21F-ED61-E84E-A133-EF07216B93F5}" type="presOf" srcId="{BCD799DB-71C6-BC4F-ABD9-1A38C77E71E3}" destId="{537AC0F6-35A2-7140-AA9F-634DCE72E77D}" srcOrd="0" destOrd="0" presId="urn:microsoft.com/office/officeart/2005/8/layout/cycle2"/>
    <dgm:cxn modelId="{89D76D4C-F69A-1F43-ADF3-5803A250EDEF}" type="presOf" srcId="{CCFD9C25-FC04-C945-BE2D-211635816772}" destId="{A0BB0CED-0313-2045-B266-0A2073D7C4F2}" srcOrd="1" destOrd="0" presId="urn:microsoft.com/office/officeart/2005/8/layout/cycle2"/>
    <dgm:cxn modelId="{BF4029FB-3ADE-C04A-B0BD-ED0CCAF33550}" type="presOf" srcId="{10B57C5D-AE18-7645-BE23-4805B3EE3286}" destId="{F7689166-173E-9F4F-A8EA-D01B47887628}" srcOrd="1" destOrd="0" presId="urn:microsoft.com/office/officeart/2005/8/layout/cycle2"/>
    <dgm:cxn modelId="{2CF3C102-17F4-9A4F-AB8E-160E8D8680AA}" type="presOf" srcId="{C7DD39C4-793D-124B-9084-E3BAB6FE0B0F}" destId="{5F02451E-6325-5E41-8424-8FC1852AA7B0}" srcOrd="1" destOrd="0" presId="urn:microsoft.com/office/officeart/2005/8/layout/cycle2"/>
    <dgm:cxn modelId="{8D2D599A-ED54-1B45-BEDA-3432A4514588}" srcId="{59A65717-A361-8B49-900B-FCC91F79C17C}" destId="{3B5EA416-E90C-4846-A339-492069DF254A}" srcOrd="6" destOrd="0" parTransId="{E340EDA7-0405-0A46-8823-B8B8DBED24F3}" sibTransId="{B33B8BAD-8DCF-D946-A9B7-CC15CDEFA74A}"/>
    <dgm:cxn modelId="{55AA34D8-0482-004E-85C4-BD91B371C3BA}" type="presOf" srcId="{F673FE66-9B11-0F49-945A-6A0ABA07FBC9}" destId="{1A846AB5-A55F-EA42-9597-6F350BA6183A}" srcOrd="1" destOrd="0" presId="urn:microsoft.com/office/officeart/2005/8/layout/cycle2"/>
    <dgm:cxn modelId="{5CDD63C5-298E-3F42-813B-F13DDE841440}" srcId="{59A65717-A361-8B49-900B-FCC91F79C17C}" destId="{EA733ED3-49B3-9246-AB55-34FCB739B4A1}" srcOrd="1" destOrd="0" parTransId="{EACF339B-90F8-774C-9CF9-E25517413047}" sibTransId="{C7DD39C4-793D-124B-9084-E3BAB6FE0B0F}"/>
    <dgm:cxn modelId="{B7D8BC7D-AD4D-3049-A691-AABCF03F7518}" srcId="{59A65717-A361-8B49-900B-FCC91F79C17C}" destId="{83B33656-A2F2-534C-AC0B-FE47EDF3C4E3}" srcOrd="4" destOrd="0" parTransId="{620FE9B4-7580-8F45-A01F-7BB4A0DEAF3F}" sibTransId="{F673FE66-9B11-0F49-945A-6A0ABA07FBC9}"/>
    <dgm:cxn modelId="{765BE0ED-BA3C-F245-AE85-2BA987E883A4}" type="presOf" srcId="{3B5EA416-E90C-4846-A339-492069DF254A}" destId="{3413A2D8-B862-6A4C-AF7A-7A20AD6B6E2A}" srcOrd="0" destOrd="0" presId="urn:microsoft.com/office/officeart/2005/8/layout/cycle2"/>
    <dgm:cxn modelId="{18E9D964-5A56-AF46-8D9C-EB27121099A2}" type="presOf" srcId="{59A65717-A361-8B49-900B-FCC91F79C17C}" destId="{4049B7F2-B60C-5249-A427-794963712F47}" srcOrd="0" destOrd="0" presId="urn:microsoft.com/office/officeart/2005/8/layout/cycle2"/>
    <dgm:cxn modelId="{BFD49783-6724-8D46-BBF7-B06BDFE0CCA2}" srcId="{59A65717-A361-8B49-900B-FCC91F79C17C}" destId="{297D4214-210C-E846-90FF-8F71BF5CC77C}" srcOrd="0" destOrd="0" parTransId="{C70926F7-3345-A84C-AFF5-85AD318BF9AC}" sibTransId="{CCFD9C25-FC04-C945-BE2D-211635816772}"/>
    <dgm:cxn modelId="{FD3DAC3E-3905-3741-8E33-B1EA2B3895D7}" type="presOf" srcId="{B33B8BAD-8DCF-D946-A9B7-CC15CDEFA74A}" destId="{76610465-4A75-7E4C-832A-36EAA5C58D11}" srcOrd="1" destOrd="0" presId="urn:microsoft.com/office/officeart/2005/8/layout/cycle2"/>
    <dgm:cxn modelId="{1DE888AD-2F0F-8548-97DD-632C455A41B6}" type="presOf" srcId="{F673FE66-9B11-0F49-945A-6A0ABA07FBC9}" destId="{70620201-AD70-AF4D-A029-F68C7FBCC97B}" srcOrd="0" destOrd="0" presId="urn:microsoft.com/office/officeart/2005/8/layout/cycle2"/>
    <dgm:cxn modelId="{6CF1B9D2-5728-DB46-88C3-C38F47FBEC16}" type="presOf" srcId="{83B33656-A2F2-534C-AC0B-FE47EDF3C4E3}" destId="{97104538-F1F8-F74D-BC3E-64EAB24F5B4E}" srcOrd="0" destOrd="0" presId="urn:microsoft.com/office/officeart/2005/8/layout/cycle2"/>
    <dgm:cxn modelId="{37320DB9-D2B5-4945-8F11-B4B1E9DAA816}" type="presOf" srcId="{ABA817D8-CEA5-DE4E-8049-E9B0FB5E0565}" destId="{9C26FA97-E0B8-0748-BA84-9643EA51987F}" srcOrd="0" destOrd="0" presId="urn:microsoft.com/office/officeart/2005/8/layout/cycle2"/>
    <dgm:cxn modelId="{B9FF4EF1-D228-5C4F-8530-6125FBFEB2D0}" type="presOf" srcId="{C7DD39C4-793D-124B-9084-E3BAB6FE0B0F}" destId="{9A136F8A-4EC0-044C-984D-E40DEF3149F6}" srcOrd="0" destOrd="0" presId="urn:microsoft.com/office/officeart/2005/8/layout/cycle2"/>
    <dgm:cxn modelId="{43C59B74-E0E2-6C41-80DD-B5F83FC33BB2}" srcId="{59A65717-A361-8B49-900B-FCC91F79C17C}" destId="{BCD799DB-71C6-BC4F-ABD9-1A38C77E71E3}" srcOrd="2" destOrd="0" parTransId="{D1E5FC4F-4704-9544-B65A-D53352A8C680}" sibTransId="{CE0C7EF4-0487-B646-BA8F-FBB80D9C3B95}"/>
    <dgm:cxn modelId="{F730B0E2-223A-6349-9BA0-F226B4F4E7AF}" type="presOf" srcId="{CCFD9C25-FC04-C945-BE2D-211635816772}" destId="{395752C4-6576-344D-B22B-0BFD46A0AE18}" srcOrd="0" destOrd="0" presId="urn:microsoft.com/office/officeart/2005/8/layout/cycle2"/>
    <dgm:cxn modelId="{C66BD74F-7872-2D42-B1EA-60B4B318C7C4}" type="presOf" srcId="{297D4214-210C-E846-90FF-8F71BF5CC77C}" destId="{102189A7-9E51-1E46-9450-4C6EB5627A98}" srcOrd="0" destOrd="0" presId="urn:microsoft.com/office/officeart/2005/8/layout/cycle2"/>
    <dgm:cxn modelId="{EB8CE666-ACFA-F248-B8D0-7A301F6FBCFF}" type="presOf" srcId="{1B62516C-1AE1-9A43-B4BF-F97FFE6D43E2}" destId="{3672E6DF-387D-704C-AB69-4F13AA908B6E}" srcOrd="1" destOrd="0" presId="urn:microsoft.com/office/officeart/2005/8/layout/cycle2"/>
    <dgm:cxn modelId="{F4755893-6609-574E-A1CC-815E996BF3C2}" type="presOf" srcId="{10B57C5D-AE18-7645-BE23-4805B3EE3286}" destId="{9464EEA3-64E3-E547-8896-FB94C8F3D8C2}" srcOrd="0" destOrd="0" presId="urn:microsoft.com/office/officeart/2005/8/layout/cycle2"/>
    <dgm:cxn modelId="{A6D24753-E63F-854C-9A6C-0B2AD6C3414C}" type="presOf" srcId="{CE0C7EF4-0487-B646-BA8F-FBB80D9C3B95}" destId="{E5314D4A-81A4-4A4B-99C4-4E94E5BD9377}" srcOrd="0" destOrd="0" presId="urn:microsoft.com/office/officeart/2005/8/layout/cycle2"/>
    <dgm:cxn modelId="{495A5EED-9013-AA4D-BE48-DEACA0161F52}" type="presOf" srcId="{EA733ED3-49B3-9246-AB55-34FCB739B4A1}" destId="{722540B2-871F-5044-89CA-0D118F8DFE49}" srcOrd="0" destOrd="0" presId="urn:microsoft.com/office/officeart/2005/8/layout/cycle2"/>
    <dgm:cxn modelId="{D726C171-595E-764C-ABC7-01318D71CEA5}" type="presOf" srcId="{66809187-577C-EE49-A816-6DC19131CEF9}" destId="{8750D408-C84F-BC4C-A18D-A51F7D6351D8}" srcOrd="0" destOrd="0" presId="urn:microsoft.com/office/officeart/2005/8/layout/cycle2"/>
    <dgm:cxn modelId="{A1DC7F02-8531-444A-B4CC-C552210AFB89}" type="presOf" srcId="{1B62516C-1AE1-9A43-B4BF-F97FFE6D43E2}" destId="{5D7666BD-463F-3540-AA0C-1D4E2EC1AD4E}" srcOrd="0" destOrd="0" presId="urn:microsoft.com/office/officeart/2005/8/layout/cycle2"/>
    <dgm:cxn modelId="{750CEC81-5EEA-A54C-B009-7EFCFB6C91E7}" type="presOf" srcId="{B33B8BAD-8DCF-D946-A9B7-CC15CDEFA74A}" destId="{804E485C-A62A-2F4E-A89E-813CFC20B293}" srcOrd="0" destOrd="0" presId="urn:microsoft.com/office/officeart/2005/8/layout/cycle2"/>
    <dgm:cxn modelId="{C65B0BBD-9D9D-FC4D-8E13-127CC5FA86BB}" srcId="{59A65717-A361-8B49-900B-FCC91F79C17C}" destId="{66809187-577C-EE49-A816-6DC19131CEF9}" srcOrd="5" destOrd="0" parTransId="{529E600C-5C8F-5741-8047-6168A85ADEFB}" sibTransId="{10B57C5D-AE18-7645-BE23-4805B3EE3286}"/>
    <dgm:cxn modelId="{EAE11834-925E-AD4E-B6F8-3045BF06411D}" srcId="{59A65717-A361-8B49-900B-FCC91F79C17C}" destId="{ABA817D8-CEA5-DE4E-8049-E9B0FB5E0565}" srcOrd="3" destOrd="0" parTransId="{DCFD9C1F-AD8A-9548-AE47-7317B789EF5B}" sibTransId="{1B62516C-1AE1-9A43-B4BF-F97FFE6D43E2}"/>
    <dgm:cxn modelId="{EB2F1C4C-D68F-164E-9A7D-2AED7A6B110E}" type="presOf" srcId="{CE0C7EF4-0487-B646-BA8F-FBB80D9C3B95}" destId="{720A96CD-1BF2-FF49-9C4C-DBDA9C349F30}" srcOrd="1" destOrd="0" presId="urn:microsoft.com/office/officeart/2005/8/layout/cycle2"/>
    <dgm:cxn modelId="{81EE0A99-6178-8A46-B1E5-75873F7F4779}" type="presParOf" srcId="{4049B7F2-B60C-5249-A427-794963712F47}" destId="{102189A7-9E51-1E46-9450-4C6EB5627A98}" srcOrd="0" destOrd="0" presId="urn:microsoft.com/office/officeart/2005/8/layout/cycle2"/>
    <dgm:cxn modelId="{9A3BEFC4-E2CA-E844-86EB-08704777D04B}" type="presParOf" srcId="{4049B7F2-B60C-5249-A427-794963712F47}" destId="{395752C4-6576-344D-B22B-0BFD46A0AE18}" srcOrd="1" destOrd="0" presId="urn:microsoft.com/office/officeart/2005/8/layout/cycle2"/>
    <dgm:cxn modelId="{BD416AAE-3570-AC45-B8F1-8E3D44998D25}" type="presParOf" srcId="{395752C4-6576-344D-B22B-0BFD46A0AE18}" destId="{A0BB0CED-0313-2045-B266-0A2073D7C4F2}" srcOrd="0" destOrd="0" presId="urn:microsoft.com/office/officeart/2005/8/layout/cycle2"/>
    <dgm:cxn modelId="{06AEEEC6-8BF8-0344-BA69-0ADCE07B4B2B}" type="presParOf" srcId="{4049B7F2-B60C-5249-A427-794963712F47}" destId="{722540B2-871F-5044-89CA-0D118F8DFE49}" srcOrd="2" destOrd="0" presId="urn:microsoft.com/office/officeart/2005/8/layout/cycle2"/>
    <dgm:cxn modelId="{7E0A387F-F4A1-074C-AA0B-89B09245E923}" type="presParOf" srcId="{4049B7F2-B60C-5249-A427-794963712F47}" destId="{9A136F8A-4EC0-044C-984D-E40DEF3149F6}" srcOrd="3" destOrd="0" presId="urn:microsoft.com/office/officeart/2005/8/layout/cycle2"/>
    <dgm:cxn modelId="{3E831B6C-63A0-2A4F-AE26-695B0F2423A2}" type="presParOf" srcId="{9A136F8A-4EC0-044C-984D-E40DEF3149F6}" destId="{5F02451E-6325-5E41-8424-8FC1852AA7B0}" srcOrd="0" destOrd="0" presId="urn:microsoft.com/office/officeart/2005/8/layout/cycle2"/>
    <dgm:cxn modelId="{0CE2D813-747D-0A4E-A1FD-C94496E7C825}" type="presParOf" srcId="{4049B7F2-B60C-5249-A427-794963712F47}" destId="{537AC0F6-35A2-7140-AA9F-634DCE72E77D}" srcOrd="4" destOrd="0" presId="urn:microsoft.com/office/officeart/2005/8/layout/cycle2"/>
    <dgm:cxn modelId="{0AE72906-4371-5949-8144-4768E84AA810}" type="presParOf" srcId="{4049B7F2-B60C-5249-A427-794963712F47}" destId="{E5314D4A-81A4-4A4B-99C4-4E94E5BD9377}" srcOrd="5" destOrd="0" presId="urn:microsoft.com/office/officeart/2005/8/layout/cycle2"/>
    <dgm:cxn modelId="{AA38551C-EC74-3048-A6D1-CEF49888F2B4}" type="presParOf" srcId="{E5314D4A-81A4-4A4B-99C4-4E94E5BD9377}" destId="{720A96CD-1BF2-FF49-9C4C-DBDA9C349F30}" srcOrd="0" destOrd="0" presId="urn:microsoft.com/office/officeart/2005/8/layout/cycle2"/>
    <dgm:cxn modelId="{47A0D691-9685-BE4D-8AF2-78CCA3BF2378}" type="presParOf" srcId="{4049B7F2-B60C-5249-A427-794963712F47}" destId="{9C26FA97-E0B8-0748-BA84-9643EA51987F}" srcOrd="6" destOrd="0" presId="urn:microsoft.com/office/officeart/2005/8/layout/cycle2"/>
    <dgm:cxn modelId="{DBC6744C-68BA-E14C-8A29-ECA475348FD7}" type="presParOf" srcId="{4049B7F2-B60C-5249-A427-794963712F47}" destId="{5D7666BD-463F-3540-AA0C-1D4E2EC1AD4E}" srcOrd="7" destOrd="0" presId="urn:microsoft.com/office/officeart/2005/8/layout/cycle2"/>
    <dgm:cxn modelId="{FB3228D8-0F56-844D-87C4-8744DC33821C}" type="presParOf" srcId="{5D7666BD-463F-3540-AA0C-1D4E2EC1AD4E}" destId="{3672E6DF-387D-704C-AB69-4F13AA908B6E}" srcOrd="0" destOrd="0" presId="urn:microsoft.com/office/officeart/2005/8/layout/cycle2"/>
    <dgm:cxn modelId="{EE452498-1B40-2246-94ED-3CE7AEA65180}" type="presParOf" srcId="{4049B7F2-B60C-5249-A427-794963712F47}" destId="{97104538-F1F8-F74D-BC3E-64EAB24F5B4E}" srcOrd="8" destOrd="0" presId="urn:microsoft.com/office/officeart/2005/8/layout/cycle2"/>
    <dgm:cxn modelId="{B8BFD1BE-90A0-9348-A5CF-0BD3B790A92D}" type="presParOf" srcId="{4049B7F2-B60C-5249-A427-794963712F47}" destId="{70620201-AD70-AF4D-A029-F68C7FBCC97B}" srcOrd="9" destOrd="0" presId="urn:microsoft.com/office/officeart/2005/8/layout/cycle2"/>
    <dgm:cxn modelId="{AC25C925-B0F4-0D4D-9C46-22C741F0C3BF}" type="presParOf" srcId="{70620201-AD70-AF4D-A029-F68C7FBCC97B}" destId="{1A846AB5-A55F-EA42-9597-6F350BA6183A}" srcOrd="0" destOrd="0" presId="urn:microsoft.com/office/officeart/2005/8/layout/cycle2"/>
    <dgm:cxn modelId="{ABA64C16-0505-3B47-838F-204E2E5FC38A}" type="presParOf" srcId="{4049B7F2-B60C-5249-A427-794963712F47}" destId="{8750D408-C84F-BC4C-A18D-A51F7D6351D8}" srcOrd="10" destOrd="0" presId="urn:microsoft.com/office/officeart/2005/8/layout/cycle2"/>
    <dgm:cxn modelId="{E52BAED4-A625-0741-B515-C7873EFE8E7B}" type="presParOf" srcId="{4049B7F2-B60C-5249-A427-794963712F47}" destId="{9464EEA3-64E3-E547-8896-FB94C8F3D8C2}" srcOrd="11" destOrd="0" presId="urn:microsoft.com/office/officeart/2005/8/layout/cycle2"/>
    <dgm:cxn modelId="{9FF3C14B-FCD6-D040-83BF-0EDEF9EDBAE1}" type="presParOf" srcId="{9464EEA3-64E3-E547-8896-FB94C8F3D8C2}" destId="{F7689166-173E-9F4F-A8EA-D01B47887628}" srcOrd="0" destOrd="0" presId="urn:microsoft.com/office/officeart/2005/8/layout/cycle2"/>
    <dgm:cxn modelId="{9BF58685-D46C-A843-BC83-BC8162266C5B}" type="presParOf" srcId="{4049B7F2-B60C-5249-A427-794963712F47}" destId="{3413A2D8-B862-6A4C-AF7A-7A20AD6B6E2A}" srcOrd="12" destOrd="0" presId="urn:microsoft.com/office/officeart/2005/8/layout/cycle2"/>
    <dgm:cxn modelId="{0D793374-462F-E84D-81F5-1AA344133974}" type="presParOf" srcId="{4049B7F2-B60C-5249-A427-794963712F47}" destId="{804E485C-A62A-2F4E-A89E-813CFC20B293}" srcOrd="13" destOrd="0" presId="urn:microsoft.com/office/officeart/2005/8/layout/cycle2"/>
    <dgm:cxn modelId="{556B50A4-1D0C-AD48-B801-FCDB078FDF05}" type="presParOf" srcId="{804E485C-A62A-2F4E-A89E-813CFC20B293}" destId="{76610465-4A75-7E4C-832A-36EAA5C58D11}" srcOrd="0" destOrd="0" presId="urn:microsoft.com/office/officeart/2005/8/layout/cycle2"/>
  </dgm:cxnLst>
  <dgm:bg>
    <a:blipFill rotWithShape="1">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675BB5-4BE3-4E06-B2B3-AAA3D107C1A8}" type="doc">
      <dgm:prSet loTypeId="urn:microsoft.com/office/officeart/2005/8/layout/radial5" loCatId="relationship" qsTypeId="urn:microsoft.com/office/officeart/2005/8/quickstyle/simple3" qsCatId="simple" csTypeId="urn:microsoft.com/office/officeart/2005/8/colors/accent0_3" csCatId="mainScheme" phldr="1"/>
      <dgm:spPr/>
      <dgm:t>
        <a:bodyPr/>
        <a:lstStyle/>
        <a:p>
          <a:endParaRPr lang="fr-FR"/>
        </a:p>
      </dgm:t>
    </dgm:pt>
    <dgm:pt modelId="{D3864EA6-13E7-440F-948B-8118F5878A44}">
      <dgm:prSet phldrT="[Text]" custT="1"/>
      <dgm:spPr/>
      <dgm:t>
        <a:bodyPr/>
        <a:lstStyle/>
        <a:p>
          <a:r>
            <a:rPr lang="fr-FR" sz="2400"/>
            <a:t>Projet</a:t>
          </a:r>
          <a:endParaRPr lang="fr-FR" sz="2000"/>
        </a:p>
      </dgm:t>
    </dgm:pt>
    <dgm:pt modelId="{5F920266-1B6A-4D7D-8C8B-D20E2934BF67}" type="parTrans" cxnId="{7834DFDC-DD97-4D0F-B547-27AB53428B4B}">
      <dgm:prSet/>
      <dgm:spPr/>
      <dgm:t>
        <a:bodyPr/>
        <a:lstStyle/>
        <a:p>
          <a:endParaRPr lang="fr-FR"/>
        </a:p>
      </dgm:t>
    </dgm:pt>
    <dgm:pt modelId="{F4FE127A-F33D-4F59-961D-A505D5A781EE}" type="sibTrans" cxnId="{7834DFDC-DD97-4D0F-B547-27AB53428B4B}">
      <dgm:prSet/>
      <dgm:spPr/>
      <dgm:t>
        <a:bodyPr/>
        <a:lstStyle/>
        <a:p>
          <a:endParaRPr lang="fr-FR"/>
        </a:p>
      </dgm:t>
    </dgm:pt>
    <dgm:pt modelId="{813DB034-1CFA-4CE1-8536-6BC256192226}">
      <dgm:prSet phldrT="[Text]" custT="1"/>
      <dgm:spPr/>
      <dgm:t>
        <a:bodyPr/>
        <a:lstStyle/>
        <a:p>
          <a:r>
            <a:rPr lang="fr-FR" sz="1600"/>
            <a:t>Fournisseurs </a:t>
          </a:r>
          <a:endParaRPr lang="fr-FR" sz="1100"/>
        </a:p>
      </dgm:t>
    </dgm:pt>
    <dgm:pt modelId="{ED3CCD02-8D75-4A08-AD85-C5F828B29313}" type="parTrans" cxnId="{41966F54-3C25-450E-8104-04B2B9165959}">
      <dgm:prSet/>
      <dgm:spPr/>
      <dgm:t>
        <a:bodyPr/>
        <a:lstStyle/>
        <a:p>
          <a:endParaRPr lang="fr-FR"/>
        </a:p>
      </dgm:t>
    </dgm:pt>
    <dgm:pt modelId="{F3516F2D-4619-4753-A81E-130803DFBFC7}" type="sibTrans" cxnId="{41966F54-3C25-450E-8104-04B2B9165959}">
      <dgm:prSet/>
      <dgm:spPr/>
      <dgm:t>
        <a:bodyPr/>
        <a:lstStyle/>
        <a:p>
          <a:endParaRPr lang="fr-FR"/>
        </a:p>
      </dgm:t>
    </dgm:pt>
    <dgm:pt modelId="{6461E40C-FAF1-4C11-9CA4-01B7756558A8}">
      <dgm:prSet phldrT="[Text]" custT="1"/>
      <dgm:spPr/>
      <dgm:t>
        <a:bodyPr lIns="0" tIns="0" rIns="0" bIns="0"/>
        <a:lstStyle/>
        <a:p>
          <a:r>
            <a:rPr lang="fr-FR" sz="1300" spc="-10" baseline="0"/>
            <a:t>Fabrication </a:t>
          </a:r>
        </a:p>
      </dgm:t>
    </dgm:pt>
    <dgm:pt modelId="{5418FCE5-0AC2-479F-8F47-D35F7A60BD8D}" type="parTrans" cxnId="{5EBF790F-CC7C-4BBA-98A7-614FB5283795}">
      <dgm:prSet/>
      <dgm:spPr/>
      <dgm:t>
        <a:bodyPr/>
        <a:lstStyle/>
        <a:p>
          <a:endParaRPr lang="fr-FR"/>
        </a:p>
      </dgm:t>
    </dgm:pt>
    <dgm:pt modelId="{3D67A8BA-4FB2-401F-A3C1-92132B645061}" type="sibTrans" cxnId="{5EBF790F-CC7C-4BBA-98A7-614FB5283795}">
      <dgm:prSet/>
      <dgm:spPr/>
      <dgm:t>
        <a:bodyPr/>
        <a:lstStyle/>
        <a:p>
          <a:endParaRPr lang="fr-FR"/>
        </a:p>
      </dgm:t>
    </dgm:pt>
    <dgm:pt modelId="{14E5A95F-9DC9-4E33-B709-14C57323ACAA}">
      <dgm:prSet phldrT="[Text]" custT="1"/>
      <dgm:spPr/>
      <dgm:t>
        <a:bodyPr/>
        <a:lstStyle/>
        <a:p>
          <a:r>
            <a:rPr lang="fr-FR" sz="1600"/>
            <a:t>Ventes</a:t>
          </a:r>
          <a:endParaRPr lang="fr-FR" sz="1100"/>
        </a:p>
      </dgm:t>
    </dgm:pt>
    <dgm:pt modelId="{CFE62A0D-AFCB-42FF-A2F7-4127DE6E4A06}" type="parTrans" cxnId="{B78770BC-227B-404F-8185-2F70ECA32605}">
      <dgm:prSet/>
      <dgm:spPr/>
      <dgm:t>
        <a:bodyPr/>
        <a:lstStyle/>
        <a:p>
          <a:endParaRPr lang="fr-FR"/>
        </a:p>
      </dgm:t>
    </dgm:pt>
    <dgm:pt modelId="{87455A86-154D-4572-BF6D-F5FEBED08194}" type="sibTrans" cxnId="{B78770BC-227B-404F-8185-2F70ECA32605}">
      <dgm:prSet/>
      <dgm:spPr/>
      <dgm:t>
        <a:bodyPr/>
        <a:lstStyle/>
        <a:p>
          <a:endParaRPr lang="fr-FR"/>
        </a:p>
      </dgm:t>
    </dgm:pt>
    <dgm:pt modelId="{9A038BAD-1DAA-4E08-AF5C-7A535C3A31A3}">
      <dgm:prSet phldrT="[Text]" custT="1"/>
      <dgm:spPr/>
      <dgm:t>
        <a:bodyPr/>
        <a:lstStyle/>
        <a:p>
          <a:r>
            <a:rPr lang="fr-FR" sz="1400"/>
            <a:t>Ingénierie</a:t>
          </a:r>
        </a:p>
      </dgm:t>
    </dgm:pt>
    <dgm:pt modelId="{E1D6882F-7F41-4B9B-8326-079D0B7775D3}" type="parTrans" cxnId="{F67B8136-3A2B-408C-9570-C50B3786C6D1}">
      <dgm:prSet/>
      <dgm:spPr/>
      <dgm:t>
        <a:bodyPr/>
        <a:lstStyle/>
        <a:p>
          <a:endParaRPr lang="fr-FR"/>
        </a:p>
      </dgm:t>
    </dgm:pt>
    <dgm:pt modelId="{BF904E21-59DA-42DB-BE7C-359EAF11BFDB}" type="sibTrans" cxnId="{F67B8136-3A2B-408C-9570-C50B3786C6D1}">
      <dgm:prSet/>
      <dgm:spPr/>
      <dgm:t>
        <a:bodyPr/>
        <a:lstStyle/>
        <a:p>
          <a:endParaRPr lang="fr-FR"/>
        </a:p>
      </dgm:t>
    </dgm:pt>
    <dgm:pt modelId="{C2B16F5E-4FD9-4E6C-984C-5FB34252F788}">
      <dgm:prSet phldrT="[Text]" custT="1"/>
      <dgm:spPr/>
      <dgm:t>
        <a:bodyPr/>
        <a:lstStyle/>
        <a:p>
          <a:r>
            <a:rPr lang="fr-FR" sz="1600"/>
            <a:t>Équipes à distance</a:t>
          </a:r>
          <a:endParaRPr lang="fr-FR" sz="1200"/>
        </a:p>
      </dgm:t>
    </dgm:pt>
    <dgm:pt modelId="{8F21B166-5620-46A8-A5DD-72EAE361E61D}" type="parTrans" cxnId="{F20E6E35-2EF6-49E1-BCE2-AF737813AC7F}">
      <dgm:prSet/>
      <dgm:spPr/>
      <dgm:t>
        <a:bodyPr/>
        <a:lstStyle/>
        <a:p>
          <a:endParaRPr lang="fr-FR"/>
        </a:p>
      </dgm:t>
    </dgm:pt>
    <dgm:pt modelId="{D972BA52-9B06-4D48-9819-200C1326EA4D}" type="sibTrans" cxnId="{F20E6E35-2EF6-49E1-BCE2-AF737813AC7F}">
      <dgm:prSet/>
      <dgm:spPr/>
      <dgm:t>
        <a:bodyPr/>
        <a:lstStyle/>
        <a:p>
          <a:endParaRPr lang="fr-FR"/>
        </a:p>
      </dgm:t>
    </dgm:pt>
    <dgm:pt modelId="{EB09D521-9D02-4B4D-80CB-EB847731A63E}" type="pres">
      <dgm:prSet presAssocID="{19675BB5-4BE3-4E06-B2B3-AAA3D107C1A8}" presName="Name0" presStyleCnt="0">
        <dgm:presLayoutVars>
          <dgm:chMax val="1"/>
          <dgm:dir/>
          <dgm:animLvl val="ctr"/>
          <dgm:resizeHandles val="exact"/>
        </dgm:presLayoutVars>
      </dgm:prSet>
      <dgm:spPr/>
      <dgm:t>
        <a:bodyPr/>
        <a:lstStyle/>
        <a:p>
          <a:endParaRPr lang="fr-FR"/>
        </a:p>
      </dgm:t>
    </dgm:pt>
    <dgm:pt modelId="{7ADCFBEC-172E-41BB-B545-FE2085E0B744}" type="pres">
      <dgm:prSet presAssocID="{D3864EA6-13E7-440F-948B-8118F5878A44}" presName="centerShape" presStyleLbl="node0" presStyleIdx="0" presStyleCnt="1" custScaleX="127383" custScaleY="127383"/>
      <dgm:spPr/>
      <dgm:t>
        <a:bodyPr/>
        <a:lstStyle/>
        <a:p>
          <a:endParaRPr lang="fr-FR"/>
        </a:p>
      </dgm:t>
    </dgm:pt>
    <dgm:pt modelId="{E09D1B4B-09AE-4B1F-A409-CE344F8F9185}" type="pres">
      <dgm:prSet presAssocID="{ED3CCD02-8D75-4A08-AD85-C5F828B29313}" presName="parTrans" presStyleLbl="sibTrans2D1" presStyleIdx="0" presStyleCnt="5"/>
      <dgm:spPr/>
      <dgm:t>
        <a:bodyPr/>
        <a:lstStyle/>
        <a:p>
          <a:endParaRPr lang="fr-FR"/>
        </a:p>
      </dgm:t>
    </dgm:pt>
    <dgm:pt modelId="{79A2186A-8429-4E95-A4D2-214813090081}" type="pres">
      <dgm:prSet presAssocID="{ED3CCD02-8D75-4A08-AD85-C5F828B29313}" presName="connectorText" presStyleLbl="sibTrans2D1" presStyleIdx="0" presStyleCnt="5"/>
      <dgm:spPr/>
      <dgm:t>
        <a:bodyPr/>
        <a:lstStyle/>
        <a:p>
          <a:endParaRPr lang="fr-FR"/>
        </a:p>
      </dgm:t>
    </dgm:pt>
    <dgm:pt modelId="{60779230-642B-46DB-B5CA-FC2220C38859}" type="pres">
      <dgm:prSet presAssocID="{813DB034-1CFA-4CE1-8536-6BC256192226}" presName="node" presStyleLbl="node1" presStyleIdx="0" presStyleCnt="5" custScaleX="117603" custScaleY="117603">
        <dgm:presLayoutVars>
          <dgm:bulletEnabled val="1"/>
        </dgm:presLayoutVars>
      </dgm:prSet>
      <dgm:spPr/>
      <dgm:t>
        <a:bodyPr/>
        <a:lstStyle/>
        <a:p>
          <a:endParaRPr lang="fr-FR"/>
        </a:p>
      </dgm:t>
    </dgm:pt>
    <dgm:pt modelId="{4873F644-A37B-4263-BDD3-7D4AECF93436}" type="pres">
      <dgm:prSet presAssocID="{5418FCE5-0AC2-479F-8F47-D35F7A60BD8D}" presName="parTrans" presStyleLbl="sibTrans2D1" presStyleIdx="1" presStyleCnt="5"/>
      <dgm:spPr/>
      <dgm:t>
        <a:bodyPr/>
        <a:lstStyle/>
        <a:p>
          <a:endParaRPr lang="fr-FR"/>
        </a:p>
      </dgm:t>
    </dgm:pt>
    <dgm:pt modelId="{AF2E0478-D773-4966-9A95-8E70AD7139B7}" type="pres">
      <dgm:prSet presAssocID="{5418FCE5-0AC2-479F-8F47-D35F7A60BD8D}" presName="connectorText" presStyleLbl="sibTrans2D1" presStyleIdx="1" presStyleCnt="5"/>
      <dgm:spPr/>
      <dgm:t>
        <a:bodyPr/>
        <a:lstStyle/>
        <a:p>
          <a:endParaRPr lang="fr-FR"/>
        </a:p>
      </dgm:t>
    </dgm:pt>
    <dgm:pt modelId="{8FE55D76-69B8-469D-BE4A-A0F9F69D5110}" type="pres">
      <dgm:prSet presAssocID="{6461E40C-FAF1-4C11-9CA4-01B7756558A8}" presName="node" presStyleLbl="node1" presStyleIdx="1" presStyleCnt="5" custScaleX="117603" custScaleY="117603">
        <dgm:presLayoutVars>
          <dgm:bulletEnabled val="1"/>
        </dgm:presLayoutVars>
      </dgm:prSet>
      <dgm:spPr/>
      <dgm:t>
        <a:bodyPr/>
        <a:lstStyle/>
        <a:p>
          <a:endParaRPr lang="fr-FR"/>
        </a:p>
      </dgm:t>
    </dgm:pt>
    <dgm:pt modelId="{8999D690-D432-4F1A-B2AE-D98A61E6F24A}" type="pres">
      <dgm:prSet presAssocID="{CFE62A0D-AFCB-42FF-A2F7-4127DE6E4A06}" presName="parTrans" presStyleLbl="sibTrans2D1" presStyleIdx="2" presStyleCnt="5"/>
      <dgm:spPr/>
      <dgm:t>
        <a:bodyPr/>
        <a:lstStyle/>
        <a:p>
          <a:endParaRPr lang="fr-FR"/>
        </a:p>
      </dgm:t>
    </dgm:pt>
    <dgm:pt modelId="{5E3992B2-2FF9-4710-BC5D-D3CABAC0944B}" type="pres">
      <dgm:prSet presAssocID="{CFE62A0D-AFCB-42FF-A2F7-4127DE6E4A06}" presName="connectorText" presStyleLbl="sibTrans2D1" presStyleIdx="2" presStyleCnt="5"/>
      <dgm:spPr/>
      <dgm:t>
        <a:bodyPr/>
        <a:lstStyle/>
        <a:p>
          <a:endParaRPr lang="fr-FR"/>
        </a:p>
      </dgm:t>
    </dgm:pt>
    <dgm:pt modelId="{0B5562C5-56E9-4F94-AD9A-09B6AA6E206F}" type="pres">
      <dgm:prSet presAssocID="{14E5A95F-9DC9-4E33-B709-14C57323ACAA}" presName="node" presStyleLbl="node1" presStyleIdx="2" presStyleCnt="5" custScaleX="117603" custScaleY="117603">
        <dgm:presLayoutVars>
          <dgm:bulletEnabled val="1"/>
        </dgm:presLayoutVars>
      </dgm:prSet>
      <dgm:spPr/>
      <dgm:t>
        <a:bodyPr/>
        <a:lstStyle/>
        <a:p>
          <a:endParaRPr lang="fr-FR"/>
        </a:p>
      </dgm:t>
    </dgm:pt>
    <dgm:pt modelId="{FB0FDE60-5A66-47CD-855C-10B0ABFAFF6D}" type="pres">
      <dgm:prSet presAssocID="{E1D6882F-7F41-4B9B-8326-079D0B7775D3}" presName="parTrans" presStyleLbl="sibTrans2D1" presStyleIdx="3" presStyleCnt="5"/>
      <dgm:spPr/>
      <dgm:t>
        <a:bodyPr/>
        <a:lstStyle/>
        <a:p>
          <a:endParaRPr lang="fr-FR"/>
        </a:p>
      </dgm:t>
    </dgm:pt>
    <dgm:pt modelId="{D9C29361-9907-4AA5-9D4C-465D8E4516DA}" type="pres">
      <dgm:prSet presAssocID="{E1D6882F-7F41-4B9B-8326-079D0B7775D3}" presName="connectorText" presStyleLbl="sibTrans2D1" presStyleIdx="3" presStyleCnt="5"/>
      <dgm:spPr/>
      <dgm:t>
        <a:bodyPr/>
        <a:lstStyle/>
        <a:p>
          <a:endParaRPr lang="fr-FR"/>
        </a:p>
      </dgm:t>
    </dgm:pt>
    <dgm:pt modelId="{492A8904-4F29-41B2-8DF6-9E5DB43B598E}" type="pres">
      <dgm:prSet presAssocID="{9A038BAD-1DAA-4E08-AF5C-7A535C3A31A3}" presName="node" presStyleLbl="node1" presStyleIdx="3" presStyleCnt="5" custScaleX="117603" custScaleY="117603">
        <dgm:presLayoutVars>
          <dgm:bulletEnabled val="1"/>
        </dgm:presLayoutVars>
      </dgm:prSet>
      <dgm:spPr/>
      <dgm:t>
        <a:bodyPr/>
        <a:lstStyle/>
        <a:p>
          <a:endParaRPr lang="fr-FR"/>
        </a:p>
      </dgm:t>
    </dgm:pt>
    <dgm:pt modelId="{470BEB95-5498-4076-A7AD-52EA2D6058A0}" type="pres">
      <dgm:prSet presAssocID="{8F21B166-5620-46A8-A5DD-72EAE361E61D}" presName="parTrans" presStyleLbl="sibTrans2D1" presStyleIdx="4" presStyleCnt="5"/>
      <dgm:spPr/>
      <dgm:t>
        <a:bodyPr/>
        <a:lstStyle/>
        <a:p>
          <a:endParaRPr lang="fr-FR"/>
        </a:p>
      </dgm:t>
    </dgm:pt>
    <dgm:pt modelId="{8C992717-B056-4E89-850B-547F00D86B47}" type="pres">
      <dgm:prSet presAssocID="{8F21B166-5620-46A8-A5DD-72EAE361E61D}" presName="connectorText" presStyleLbl="sibTrans2D1" presStyleIdx="4" presStyleCnt="5"/>
      <dgm:spPr/>
      <dgm:t>
        <a:bodyPr/>
        <a:lstStyle/>
        <a:p>
          <a:endParaRPr lang="fr-FR"/>
        </a:p>
      </dgm:t>
    </dgm:pt>
    <dgm:pt modelId="{A0AE6ABD-EFF8-41C2-907C-790C07DF522C}" type="pres">
      <dgm:prSet presAssocID="{C2B16F5E-4FD9-4E6C-984C-5FB34252F788}" presName="node" presStyleLbl="node1" presStyleIdx="4" presStyleCnt="5" custScaleX="117603" custScaleY="117603">
        <dgm:presLayoutVars>
          <dgm:bulletEnabled val="1"/>
        </dgm:presLayoutVars>
      </dgm:prSet>
      <dgm:spPr/>
      <dgm:t>
        <a:bodyPr/>
        <a:lstStyle/>
        <a:p>
          <a:endParaRPr lang="fr-FR"/>
        </a:p>
      </dgm:t>
    </dgm:pt>
  </dgm:ptLst>
  <dgm:cxnLst>
    <dgm:cxn modelId="{5EBF790F-CC7C-4BBA-98A7-614FB5283795}" srcId="{D3864EA6-13E7-440F-948B-8118F5878A44}" destId="{6461E40C-FAF1-4C11-9CA4-01B7756558A8}" srcOrd="1" destOrd="0" parTransId="{5418FCE5-0AC2-479F-8F47-D35F7A60BD8D}" sibTransId="{3D67A8BA-4FB2-401F-A3C1-92132B645061}"/>
    <dgm:cxn modelId="{F383A1C8-295E-4F6E-9C5D-67AA4DB4F7EB}" type="presOf" srcId="{ED3CCD02-8D75-4A08-AD85-C5F828B29313}" destId="{79A2186A-8429-4E95-A4D2-214813090081}" srcOrd="1" destOrd="0" presId="urn:microsoft.com/office/officeart/2005/8/layout/radial5"/>
    <dgm:cxn modelId="{54B2FED9-9F5A-482C-B7AD-CE780DBB4D7A}" type="presOf" srcId="{ED3CCD02-8D75-4A08-AD85-C5F828B29313}" destId="{E09D1B4B-09AE-4B1F-A409-CE344F8F9185}" srcOrd="0" destOrd="0" presId="urn:microsoft.com/office/officeart/2005/8/layout/radial5"/>
    <dgm:cxn modelId="{7834DFDC-DD97-4D0F-B547-27AB53428B4B}" srcId="{19675BB5-4BE3-4E06-B2B3-AAA3D107C1A8}" destId="{D3864EA6-13E7-440F-948B-8118F5878A44}" srcOrd="0" destOrd="0" parTransId="{5F920266-1B6A-4D7D-8C8B-D20E2934BF67}" sibTransId="{F4FE127A-F33D-4F59-961D-A505D5A781EE}"/>
    <dgm:cxn modelId="{33CA9426-6028-4F9E-ADDB-AA3042A81F7D}" type="presOf" srcId="{6461E40C-FAF1-4C11-9CA4-01B7756558A8}" destId="{8FE55D76-69B8-469D-BE4A-A0F9F69D5110}" srcOrd="0" destOrd="0" presId="urn:microsoft.com/office/officeart/2005/8/layout/radial5"/>
    <dgm:cxn modelId="{29FA02FA-E640-4261-806B-AA21CEF811C3}" type="presOf" srcId="{E1D6882F-7F41-4B9B-8326-079D0B7775D3}" destId="{FB0FDE60-5A66-47CD-855C-10B0ABFAFF6D}" srcOrd="0" destOrd="0" presId="urn:microsoft.com/office/officeart/2005/8/layout/radial5"/>
    <dgm:cxn modelId="{9D61B47E-7F41-4639-962A-9097B26F323C}" type="presOf" srcId="{5418FCE5-0AC2-479F-8F47-D35F7A60BD8D}" destId="{AF2E0478-D773-4966-9A95-8E70AD7139B7}" srcOrd="1" destOrd="0" presId="urn:microsoft.com/office/officeart/2005/8/layout/radial5"/>
    <dgm:cxn modelId="{F20E6E35-2EF6-49E1-BCE2-AF737813AC7F}" srcId="{D3864EA6-13E7-440F-948B-8118F5878A44}" destId="{C2B16F5E-4FD9-4E6C-984C-5FB34252F788}" srcOrd="4" destOrd="0" parTransId="{8F21B166-5620-46A8-A5DD-72EAE361E61D}" sibTransId="{D972BA52-9B06-4D48-9819-200C1326EA4D}"/>
    <dgm:cxn modelId="{7362BBE9-CE05-48ED-9B0F-19744BB7FA24}" type="presOf" srcId="{CFE62A0D-AFCB-42FF-A2F7-4127DE6E4A06}" destId="{5E3992B2-2FF9-4710-BC5D-D3CABAC0944B}" srcOrd="1" destOrd="0" presId="urn:microsoft.com/office/officeart/2005/8/layout/radial5"/>
    <dgm:cxn modelId="{67029EA3-AC4E-48C5-87CF-57A4733799CA}" type="presOf" srcId="{E1D6882F-7F41-4B9B-8326-079D0B7775D3}" destId="{D9C29361-9907-4AA5-9D4C-465D8E4516DA}" srcOrd="1" destOrd="0" presId="urn:microsoft.com/office/officeart/2005/8/layout/radial5"/>
    <dgm:cxn modelId="{DF0DC324-3E24-4C19-A1FD-DD9570009774}" type="presOf" srcId="{9A038BAD-1DAA-4E08-AF5C-7A535C3A31A3}" destId="{492A8904-4F29-41B2-8DF6-9E5DB43B598E}" srcOrd="0" destOrd="0" presId="urn:microsoft.com/office/officeart/2005/8/layout/radial5"/>
    <dgm:cxn modelId="{459BE59C-8527-4040-AA6D-E00460E9E8BD}" type="presOf" srcId="{D3864EA6-13E7-440F-948B-8118F5878A44}" destId="{7ADCFBEC-172E-41BB-B545-FE2085E0B744}" srcOrd="0" destOrd="0" presId="urn:microsoft.com/office/officeart/2005/8/layout/radial5"/>
    <dgm:cxn modelId="{26D1578F-8BE0-4DFF-B5B7-36D919C7DF48}" type="presOf" srcId="{19675BB5-4BE3-4E06-B2B3-AAA3D107C1A8}" destId="{EB09D521-9D02-4B4D-80CB-EB847731A63E}" srcOrd="0" destOrd="0" presId="urn:microsoft.com/office/officeart/2005/8/layout/radial5"/>
    <dgm:cxn modelId="{41966F54-3C25-450E-8104-04B2B9165959}" srcId="{D3864EA6-13E7-440F-948B-8118F5878A44}" destId="{813DB034-1CFA-4CE1-8536-6BC256192226}" srcOrd="0" destOrd="0" parTransId="{ED3CCD02-8D75-4A08-AD85-C5F828B29313}" sibTransId="{F3516F2D-4619-4753-A81E-130803DFBFC7}"/>
    <dgm:cxn modelId="{B78770BC-227B-404F-8185-2F70ECA32605}" srcId="{D3864EA6-13E7-440F-948B-8118F5878A44}" destId="{14E5A95F-9DC9-4E33-B709-14C57323ACAA}" srcOrd="2" destOrd="0" parTransId="{CFE62A0D-AFCB-42FF-A2F7-4127DE6E4A06}" sibTransId="{87455A86-154D-4572-BF6D-F5FEBED08194}"/>
    <dgm:cxn modelId="{4D341991-5DB3-4739-89C1-0B6A24A114E8}" type="presOf" srcId="{5418FCE5-0AC2-479F-8F47-D35F7A60BD8D}" destId="{4873F644-A37B-4263-BDD3-7D4AECF93436}" srcOrd="0" destOrd="0" presId="urn:microsoft.com/office/officeart/2005/8/layout/radial5"/>
    <dgm:cxn modelId="{7598B8A9-9332-4A2B-B5D9-CF010EBBDF46}" type="presOf" srcId="{8F21B166-5620-46A8-A5DD-72EAE361E61D}" destId="{8C992717-B056-4E89-850B-547F00D86B47}" srcOrd="1" destOrd="0" presId="urn:microsoft.com/office/officeart/2005/8/layout/radial5"/>
    <dgm:cxn modelId="{D455749F-4F4C-4295-A229-F1CAA9A84B33}" type="presOf" srcId="{C2B16F5E-4FD9-4E6C-984C-5FB34252F788}" destId="{A0AE6ABD-EFF8-41C2-907C-790C07DF522C}" srcOrd="0" destOrd="0" presId="urn:microsoft.com/office/officeart/2005/8/layout/radial5"/>
    <dgm:cxn modelId="{7EB75183-B20B-4EE8-AF71-83BA84E1BE0D}" type="presOf" srcId="{8F21B166-5620-46A8-A5DD-72EAE361E61D}" destId="{470BEB95-5498-4076-A7AD-52EA2D6058A0}" srcOrd="0" destOrd="0" presId="urn:microsoft.com/office/officeart/2005/8/layout/radial5"/>
    <dgm:cxn modelId="{33010AF7-9670-4113-8A43-897FBCF42E9F}" type="presOf" srcId="{CFE62A0D-AFCB-42FF-A2F7-4127DE6E4A06}" destId="{8999D690-D432-4F1A-B2AE-D98A61E6F24A}" srcOrd="0" destOrd="0" presId="urn:microsoft.com/office/officeart/2005/8/layout/radial5"/>
    <dgm:cxn modelId="{F98C9256-0E52-4294-AA5B-17A525F41415}" type="presOf" srcId="{813DB034-1CFA-4CE1-8536-6BC256192226}" destId="{60779230-642B-46DB-B5CA-FC2220C38859}" srcOrd="0" destOrd="0" presId="urn:microsoft.com/office/officeart/2005/8/layout/radial5"/>
    <dgm:cxn modelId="{F67B8136-3A2B-408C-9570-C50B3786C6D1}" srcId="{D3864EA6-13E7-440F-948B-8118F5878A44}" destId="{9A038BAD-1DAA-4E08-AF5C-7A535C3A31A3}" srcOrd="3" destOrd="0" parTransId="{E1D6882F-7F41-4B9B-8326-079D0B7775D3}" sibTransId="{BF904E21-59DA-42DB-BE7C-359EAF11BFDB}"/>
    <dgm:cxn modelId="{D74F0E62-DE98-4010-8B2E-1EAAA9E56350}" type="presOf" srcId="{14E5A95F-9DC9-4E33-B709-14C57323ACAA}" destId="{0B5562C5-56E9-4F94-AD9A-09B6AA6E206F}" srcOrd="0" destOrd="0" presId="urn:microsoft.com/office/officeart/2005/8/layout/radial5"/>
    <dgm:cxn modelId="{7A2CDD09-A224-4181-B0A8-F745690C8BD3}" type="presParOf" srcId="{EB09D521-9D02-4B4D-80CB-EB847731A63E}" destId="{7ADCFBEC-172E-41BB-B545-FE2085E0B744}" srcOrd="0" destOrd="0" presId="urn:microsoft.com/office/officeart/2005/8/layout/radial5"/>
    <dgm:cxn modelId="{7BB1E9F2-577C-4EDD-9E82-599DABB04466}" type="presParOf" srcId="{EB09D521-9D02-4B4D-80CB-EB847731A63E}" destId="{E09D1B4B-09AE-4B1F-A409-CE344F8F9185}" srcOrd="1" destOrd="0" presId="urn:microsoft.com/office/officeart/2005/8/layout/radial5"/>
    <dgm:cxn modelId="{E09E266F-8E22-44BE-8978-A502F4303C38}" type="presParOf" srcId="{E09D1B4B-09AE-4B1F-A409-CE344F8F9185}" destId="{79A2186A-8429-4E95-A4D2-214813090081}" srcOrd="0" destOrd="0" presId="urn:microsoft.com/office/officeart/2005/8/layout/radial5"/>
    <dgm:cxn modelId="{562B295A-BCD4-4A96-9791-82628D1E85C3}" type="presParOf" srcId="{EB09D521-9D02-4B4D-80CB-EB847731A63E}" destId="{60779230-642B-46DB-B5CA-FC2220C38859}" srcOrd="2" destOrd="0" presId="urn:microsoft.com/office/officeart/2005/8/layout/radial5"/>
    <dgm:cxn modelId="{76D43CBB-CF6F-4D01-B20F-2CB0810F3909}" type="presParOf" srcId="{EB09D521-9D02-4B4D-80CB-EB847731A63E}" destId="{4873F644-A37B-4263-BDD3-7D4AECF93436}" srcOrd="3" destOrd="0" presId="urn:microsoft.com/office/officeart/2005/8/layout/radial5"/>
    <dgm:cxn modelId="{F7130F14-C777-4C76-8C2B-D2E7B75C0D8D}" type="presParOf" srcId="{4873F644-A37B-4263-BDD3-7D4AECF93436}" destId="{AF2E0478-D773-4966-9A95-8E70AD7139B7}" srcOrd="0" destOrd="0" presId="urn:microsoft.com/office/officeart/2005/8/layout/radial5"/>
    <dgm:cxn modelId="{748C0B98-BE3C-46A0-A8A8-2AA989733D23}" type="presParOf" srcId="{EB09D521-9D02-4B4D-80CB-EB847731A63E}" destId="{8FE55D76-69B8-469D-BE4A-A0F9F69D5110}" srcOrd="4" destOrd="0" presId="urn:microsoft.com/office/officeart/2005/8/layout/radial5"/>
    <dgm:cxn modelId="{EC562C87-C506-49BA-968E-C83211612F4F}" type="presParOf" srcId="{EB09D521-9D02-4B4D-80CB-EB847731A63E}" destId="{8999D690-D432-4F1A-B2AE-D98A61E6F24A}" srcOrd="5" destOrd="0" presId="urn:microsoft.com/office/officeart/2005/8/layout/radial5"/>
    <dgm:cxn modelId="{74E4B3E6-EFC4-4928-879C-68AF32A26E78}" type="presParOf" srcId="{8999D690-D432-4F1A-B2AE-D98A61E6F24A}" destId="{5E3992B2-2FF9-4710-BC5D-D3CABAC0944B}" srcOrd="0" destOrd="0" presId="urn:microsoft.com/office/officeart/2005/8/layout/radial5"/>
    <dgm:cxn modelId="{5E7FF7E9-3D1D-4AFC-BBDA-562EA2DFF33D}" type="presParOf" srcId="{EB09D521-9D02-4B4D-80CB-EB847731A63E}" destId="{0B5562C5-56E9-4F94-AD9A-09B6AA6E206F}" srcOrd="6" destOrd="0" presId="urn:microsoft.com/office/officeart/2005/8/layout/radial5"/>
    <dgm:cxn modelId="{482138DA-A8F7-4644-ABD0-5D3B06FD4C6C}" type="presParOf" srcId="{EB09D521-9D02-4B4D-80CB-EB847731A63E}" destId="{FB0FDE60-5A66-47CD-855C-10B0ABFAFF6D}" srcOrd="7" destOrd="0" presId="urn:microsoft.com/office/officeart/2005/8/layout/radial5"/>
    <dgm:cxn modelId="{1F9B27C0-0025-46C4-8307-ED67CBCBBD87}" type="presParOf" srcId="{FB0FDE60-5A66-47CD-855C-10B0ABFAFF6D}" destId="{D9C29361-9907-4AA5-9D4C-465D8E4516DA}" srcOrd="0" destOrd="0" presId="urn:microsoft.com/office/officeart/2005/8/layout/radial5"/>
    <dgm:cxn modelId="{D3C41219-4900-4FC6-8881-A20DCF3E46D0}" type="presParOf" srcId="{EB09D521-9D02-4B4D-80CB-EB847731A63E}" destId="{492A8904-4F29-41B2-8DF6-9E5DB43B598E}" srcOrd="8" destOrd="0" presId="urn:microsoft.com/office/officeart/2005/8/layout/radial5"/>
    <dgm:cxn modelId="{3DBDDBD7-92DA-4E8E-BB11-D608C2318B3A}" type="presParOf" srcId="{EB09D521-9D02-4B4D-80CB-EB847731A63E}" destId="{470BEB95-5498-4076-A7AD-52EA2D6058A0}" srcOrd="9" destOrd="0" presId="urn:microsoft.com/office/officeart/2005/8/layout/radial5"/>
    <dgm:cxn modelId="{4207904B-D79D-4AC2-ACCC-2783E7C87CC7}" type="presParOf" srcId="{470BEB95-5498-4076-A7AD-52EA2D6058A0}" destId="{8C992717-B056-4E89-850B-547F00D86B47}" srcOrd="0" destOrd="0" presId="urn:microsoft.com/office/officeart/2005/8/layout/radial5"/>
    <dgm:cxn modelId="{D795CC3D-0275-46A9-969A-D13C2A89A371}" type="presParOf" srcId="{EB09D521-9D02-4B4D-80CB-EB847731A63E}" destId="{A0AE6ABD-EFF8-41C2-907C-790C07DF522C}" srcOrd="10"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BD982B-F274-4BA3-8F19-028AA15117A4}" type="doc">
      <dgm:prSet loTypeId="urn:microsoft.com/office/officeart/2005/8/layout/chevron1" loCatId="process" qsTypeId="urn:microsoft.com/office/officeart/2005/8/quickstyle/3d1" qsCatId="3D" csTypeId="urn:microsoft.com/office/officeart/2005/8/colors/colorful3" csCatId="colorful" phldr="1"/>
      <dgm:spPr/>
      <dgm:t>
        <a:bodyPr/>
        <a:lstStyle/>
        <a:p>
          <a:endParaRPr lang="fr-FR"/>
        </a:p>
      </dgm:t>
    </dgm:pt>
    <dgm:pt modelId="{7BF07599-40A3-43F8-B74C-B9C9D197B9C8}">
      <dgm:prSet phldrT="[Text]" custT="1"/>
      <dgm:spPr/>
      <dgm:t>
        <a:bodyPr/>
        <a:lstStyle/>
        <a:p>
          <a:r>
            <a:rPr lang="fr-FR" sz="2800"/>
            <a:t>Date 1</a:t>
          </a:r>
          <a:endParaRPr lang="fr-FR" sz="2800">
            <a:latin typeface="Times New Roman" pitchFamily="18" charset="0"/>
            <a:cs typeface="Times New Roman" pitchFamily="18" charset="0"/>
          </a:endParaRPr>
        </a:p>
      </dgm:t>
    </dgm:pt>
    <dgm:pt modelId="{05A33227-C3A2-40A7-900E-1D070E545DAC}" type="parTrans" cxnId="{B0DAC2FD-EDA1-441B-A845-0C1964D6B924}">
      <dgm:prSet/>
      <dgm:spPr/>
      <dgm:t>
        <a:bodyPr/>
        <a:lstStyle/>
        <a:p>
          <a:endParaRPr lang="fr-FR" sz="2800"/>
        </a:p>
      </dgm:t>
    </dgm:pt>
    <dgm:pt modelId="{347A4B58-92E3-49B2-BBF5-15BF5A0F478B}" type="sibTrans" cxnId="{B0DAC2FD-EDA1-441B-A845-0C1964D6B924}">
      <dgm:prSet/>
      <dgm:spPr/>
      <dgm:t>
        <a:bodyPr/>
        <a:lstStyle/>
        <a:p>
          <a:endParaRPr lang="fr-FR" sz="2800"/>
        </a:p>
      </dgm:t>
    </dgm:pt>
    <dgm:pt modelId="{964A18CD-1B5D-4A7E-B182-2927E17348E0}">
      <dgm:prSet phldrT="[Text]" custT="1"/>
      <dgm:spPr/>
      <dgm:t>
        <a:bodyPr/>
        <a:lstStyle/>
        <a:p>
          <a:r>
            <a:rPr lang="fr-FR" sz="2800"/>
            <a:t>Date 2</a:t>
          </a:r>
          <a:endParaRPr lang="fr-FR" sz="2800">
            <a:latin typeface="Times New Roman" pitchFamily="18" charset="0"/>
            <a:cs typeface="Times New Roman" pitchFamily="18" charset="0"/>
          </a:endParaRPr>
        </a:p>
      </dgm:t>
    </dgm:pt>
    <dgm:pt modelId="{90C13AAE-4246-46D9-9B6E-D27D7FCA92D1}" type="parTrans" cxnId="{57D1E1FE-AB13-4507-B39B-15BDE576AB21}">
      <dgm:prSet/>
      <dgm:spPr/>
      <dgm:t>
        <a:bodyPr/>
        <a:lstStyle/>
        <a:p>
          <a:endParaRPr lang="fr-FR" sz="2800"/>
        </a:p>
      </dgm:t>
    </dgm:pt>
    <dgm:pt modelId="{63F601AF-EA35-4E0A-A9D9-C60ACFB6BC55}" type="sibTrans" cxnId="{57D1E1FE-AB13-4507-B39B-15BDE576AB21}">
      <dgm:prSet/>
      <dgm:spPr/>
      <dgm:t>
        <a:bodyPr/>
        <a:lstStyle/>
        <a:p>
          <a:endParaRPr lang="fr-FR" sz="2800"/>
        </a:p>
      </dgm:t>
    </dgm:pt>
    <dgm:pt modelId="{25761703-EE26-4CA8-B049-3F157889CE06}">
      <dgm:prSet phldrT="[Text]" custT="1"/>
      <dgm:spPr/>
      <dgm:t>
        <a:bodyPr/>
        <a:lstStyle/>
        <a:p>
          <a:r>
            <a:rPr lang="fr-FR" sz="2800"/>
            <a:t>Date 3</a:t>
          </a:r>
          <a:endParaRPr lang="fr-FR" sz="2800">
            <a:latin typeface="Times New Roman" pitchFamily="18" charset="0"/>
            <a:cs typeface="Times New Roman" pitchFamily="18" charset="0"/>
          </a:endParaRPr>
        </a:p>
      </dgm:t>
    </dgm:pt>
    <dgm:pt modelId="{5EE1D751-E7E3-4E30-AC49-4C8227478F52}" type="parTrans" cxnId="{B4023F34-1758-4145-893F-044E6D16D52E}">
      <dgm:prSet/>
      <dgm:spPr/>
      <dgm:t>
        <a:bodyPr/>
        <a:lstStyle/>
        <a:p>
          <a:endParaRPr lang="fr-FR" sz="2800"/>
        </a:p>
      </dgm:t>
    </dgm:pt>
    <dgm:pt modelId="{B74F6A51-714F-4AA7-B42B-E7F20847B954}" type="sibTrans" cxnId="{B4023F34-1758-4145-893F-044E6D16D52E}">
      <dgm:prSet/>
      <dgm:spPr/>
      <dgm:t>
        <a:bodyPr/>
        <a:lstStyle/>
        <a:p>
          <a:endParaRPr lang="fr-FR" sz="2800"/>
        </a:p>
      </dgm:t>
    </dgm:pt>
    <dgm:pt modelId="{E731978B-F94B-47D7-AFDE-5668EE8523C9}">
      <dgm:prSet custT="1"/>
      <dgm:spPr/>
      <dgm:t>
        <a:bodyPr/>
        <a:lstStyle/>
        <a:p>
          <a:r>
            <a:rPr lang="fr-FR" sz="2800"/>
            <a:t>Date 4</a:t>
          </a:r>
          <a:endParaRPr lang="fr-FR" sz="2800">
            <a:latin typeface="Times New Roman" pitchFamily="18" charset="0"/>
            <a:cs typeface="Times New Roman" pitchFamily="18" charset="0"/>
          </a:endParaRPr>
        </a:p>
      </dgm:t>
    </dgm:pt>
    <dgm:pt modelId="{347D0D83-196D-4ACE-95D8-CD164212347B}" type="parTrans" cxnId="{4F7CA4AE-94FE-4378-A583-281ED01F3A26}">
      <dgm:prSet/>
      <dgm:spPr/>
      <dgm:t>
        <a:bodyPr/>
        <a:lstStyle/>
        <a:p>
          <a:endParaRPr lang="fr-FR" sz="2800"/>
        </a:p>
      </dgm:t>
    </dgm:pt>
    <dgm:pt modelId="{EE1B103E-6B40-4F05-8FE6-0D6F6D6931A3}" type="sibTrans" cxnId="{4F7CA4AE-94FE-4378-A583-281ED01F3A26}">
      <dgm:prSet/>
      <dgm:spPr/>
      <dgm:t>
        <a:bodyPr/>
        <a:lstStyle/>
        <a:p>
          <a:endParaRPr lang="fr-FR" sz="2800"/>
        </a:p>
      </dgm:t>
    </dgm:pt>
    <dgm:pt modelId="{83BF0D0E-CEE2-4D71-A59A-24428141268C}" type="pres">
      <dgm:prSet presAssocID="{8BBD982B-F274-4BA3-8F19-028AA15117A4}" presName="Name0" presStyleCnt="0">
        <dgm:presLayoutVars>
          <dgm:dir/>
          <dgm:animLvl val="lvl"/>
          <dgm:resizeHandles val="exact"/>
        </dgm:presLayoutVars>
      </dgm:prSet>
      <dgm:spPr/>
      <dgm:t>
        <a:bodyPr/>
        <a:lstStyle/>
        <a:p>
          <a:endParaRPr lang="fr-FR"/>
        </a:p>
      </dgm:t>
    </dgm:pt>
    <dgm:pt modelId="{372AB35D-7F85-4F08-9397-AA61FB00442A}" type="pres">
      <dgm:prSet presAssocID="{7BF07599-40A3-43F8-B74C-B9C9D197B9C8}" presName="parTxOnly" presStyleLbl="node1" presStyleIdx="0" presStyleCnt="4" custLinFactNeighborX="-21721">
        <dgm:presLayoutVars>
          <dgm:chMax val="0"/>
          <dgm:chPref val="0"/>
          <dgm:bulletEnabled val="1"/>
        </dgm:presLayoutVars>
      </dgm:prSet>
      <dgm:spPr/>
      <dgm:t>
        <a:bodyPr/>
        <a:lstStyle/>
        <a:p>
          <a:endParaRPr lang="fr-FR"/>
        </a:p>
      </dgm:t>
    </dgm:pt>
    <dgm:pt modelId="{1F777585-BE73-4FF0-B2F3-AF881F23F55D}" type="pres">
      <dgm:prSet presAssocID="{347A4B58-92E3-49B2-BBF5-15BF5A0F478B}" presName="parTxOnlySpace" presStyleCnt="0"/>
      <dgm:spPr/>
      <dgm:t>
        <a:bodyPr/>
        <a:lstStyle/>
        <a:p>
          <a:endParaRPr lang="fr-FR"/>
        </a:p>
      </dgm:t>
    </dgm:pt>
    <dgm:pt modelId="{43FF70E3-3B35-4DF9-A907-606680DFC178}" type="pres">
      <dgm:prSet presAssocID="{964A18CD-1B5D-4A7E-B182-2927E17348E0}" presName="parTxOnly" presStyleLbl="node1" presStyleIdx="1" presStyleCnt="4">
        <dgm:presLayoutVars>
          <dgm:chMax val="0"/>
          <dgm:chPref val="0"/>
          <dgm:bulletEnabled val="1"/>
        </dgm:presLayoutVars>
      </dgm:prSet>
      <dgm:spPr/>
      <dgm:t>
        <a:bodyPr/>
        <a:lstStyle/>
        <a:p>
          <a:endParaRPr lang="fr-FR"/>
        </a:p>
      </dgm:t>
    </dgm:pt>
    <dgm:pt modelId="{9A80ACDF-AC15-4B39-99F9-7A6A02E1B5CD}" type="pres">
      <dgm:prSet presAssocID="{63F601AF-EA35-4E0A-A9D9-C60ACFB6BC55}" presName="parTxOnlySpace" presStyleCnt="0"/>
      <dgm:spPr/>
      <dgm:t>
        <a:bodyPr/>
        <a:lstStyle/>
        <a:p>
          <a:endParaRPr lang="fr-FR"/>
        </a:p>
      </dgm:t>
    </dgm:pt>
    <dgm:pt modelId="{40E75915-E9B1-4ABD-839B-3CFD5E25D23D}" type="pres">
      <dgm:prSet presAssocID="{25761703-EE26-4CA8-B049-3F157889CE06}" presName="parTxOnly" presStyleLbl="node1" presStyleIdx="2" presStyleCnt="4">
        <dgm:presLayoutVars>
          <dgm:chMax val="0"/>
          <dgm:chPref val="0"/>
          <dgm:bulletEnabled val="1"/>
        </dgm:presLayoutVars>
      </dgm:prSet>
      <dgm:spPr/>
      <dgm:t>
        <a:bodyPr/>
        <a:lstStyle/>
        <a:p>
          <a:endParaRPr lang="fr-FR"/>
        </a:p>
      </dgm:t>
    </dgm:pt>
    <dgm:pt modelId="{3AD7AFE4-5A8A-4232-8024-F2443FC198F5}" type="pres">
      <dgm:prSet presAssocID="{B74F6A51-714F-4AA7-B42B-E7F20847B954}" presName="parTxOnlySpace" presStyleCnt="0"/>
      <dgm:spPr/>
      <dgm:t>
        <a:bodyPr/>
        <a:lstStyle/>
        <a:p>
          <a:endParaRPr lang="fr-FR"/>
        </a:p>
      </dgm:t>
    </dgm:pt>
    <dgm:pt modelId="{D3FAEA15-74EA-44F0-B324-8062485B62BB}" type="pres">
      <dgm:prSet presAssocID="{E731978B-F94B-47D7-AFDE-5668EE8523C9}" presName="parTxOnly" presStyleLbl="node1" presStyleIdx="3" presStyleCnt="4">
        <dgm:presLayoutVars>
          <dgm:chMax val="0"/>
          <dgm:chPref val="0"/>
          <dgm:bulletEnabled val="1"/>
        </dgm:presLayoutVars>
      </dgm:prSet>
      <dgm:spPr/>
      <dgm:t>
        <a:bodyPr/>
        <a:lstStyle/>
        <a:p>
          <a:endParaRPr lang="fr-FR"/>
        </a:p>
      </dgm:t>
    </dgm:pt>
  </dgm:ptLst>
  <dgm:cxnLst>
    <dgm:cxn modelId="{DD6E11A6-9CFE-AD44-B17A-3068597AE309}" type="presOf" srcId="{7BF07599-40A3-43F8-B74C-B9C9D197B9C8}" destId="{372AB35D-7F85-4F08-9397-AA61FB00442A}" srcOrd="0" destOrd="0" presId="urn:microsoft.com/office/officeart/2005/8/layout/chevron1"/>
    <dgm:cxn modelId="{24746650-36DE-F449-BF99-CCF5A2BA2BA3}" type="presOf" srcId="{964A18CD-1B5D-4A7E-B182-2927E17348E0}" destId="{43FF70E3-3B35-4DF9-A907-606680DFC178}" srcOrd="0" destOrd="0" presId="urn:microsoft.com/office/officeart/2005/8/layout/chevron1"/>
    <dgm:cxn modelId="{4F7CA4AE-94FE-4378-A583-281ED01F3A26}" srcId="{8BBD982B-F274-4BA3-8F19-028AA15117A4}" destId="{E731978B-F94B-47D7-AFDE-5668EE8523C9}" srcOrd="3" destOrd="0" parTransId="{347D0D83-196D-4ACE-95D8-CD164212347B}" sibTransId="{EE1B103E-6B40-4F05-8FE6-0D6F6D6931A3}"/>
    <dgm:cxn modelId="{05364164-4D7C-A242-B8ED-669245BF6F8F}" type="presOf" srcId="{25761703-EE26-4CA8-B049-3F157889CE06}" destId="{40E75915-E9B1-4ABD-839B-3CFD5E25D23D}" srcOrd="0" destOrd="0" presId="urn:microsoft.com/office/officeart/2005/8/layout/chevron1"/>
    <dgm:cxn modelId="{B0DAC2FD-EDA1-441B-A845-0C1964D6B924}" srcId="{8BBD982B-F274-4BA3-8F19-028AA15117A4}" destId="{7BF07599-40A3-43F8-B74C-B9C9D197B9C8}" srcOrd="0" destOrd="0" parTransId="{05A33227-C3A2-40A7-900E-1D070E545DAC}" sibTransId="{347A4B58-92E3-49B2-BBF5-15BF5A0F478B}"/>
    <dgm:cxn modelId="{65E17ADB-2414-1B41-B3C3-50E375A78CB9}" type="presOf" srcId="{E731978B-F94B-47D7-AFDE-5668EE8523C9}" destId="{D3FAEA15-74EA-44F0-B324-8062485B62BB}" srcOrd="0" destOrd="0" presId="urn:microsoft.com/office/officeart/2005/8/layout/chevron1"/>
    <dgm:cxn modelId="{57D1E1FE-AB13-4507-B39B-15BDE576AB21}" srcId="{8BBD982B-F274-4BA3-8F19-028AA15117A4}" destId="{964A18CD-1B5D-4A7E-B182-2927E17348E0}" srcOrd="1" destOrd="0" parTransId="{90C13AAE-4246-46D9-9B6E-D27D7FCA92D1}" sibTransId="{63F601AF-EA35-4E0A-A9D9-C60ACFB6BC55}"/>
    <dgm:cxn modelId="{D28F6D1B-EF2E-F94E-940C-E7C152924836}" type="presOf" srcId="{8BBD982B-F274-4BA3-8F19-028AA15117A4}" destId="{83BF0D0E-CEE2-4D71-A59A-24428141268C}" srcOrd="0" destOrd="0" presId="urn:microsoft.com/office/officeart/2005/8/layout/chevron1"/>
    <dgm:cxn modelId="{B4023F34-1758-4145-893F-044E6D16D52E}" srcId="{8BBD982B-F274-4BA3-8F19-028AA15117A4}" destId="{25761703-EE26-4CA8-B049-3F157889CE06}" srcOrd="2" destOrd="0" parTransId="{5EE1D751-E7E3-4E30-AC49-4C8227478F52}" sibTransId="{B74F6A51-714F-4AA7-B42B-E7F20847B954}"/>
    <dgm:cxn modelId="{91C1CFE9-4647-7544-8570-169D4AF5F04A}" type="presParOf" srcId="{83BF0D0E-CEE2-4D71-A59A-24428141268C}" destId="{372AB35D-7F85-4F08-9397-AA61FB00442A}" srcOrd="0" destOrd="0" presId="urn:microsoft.com/office/officeart/2005/8/layout/chevron1"/>
    <dgm:cxn modelId="{9AEBC036-07D8-AC40-BE4C-E020A1F03FFF}" type="presParOf" srcId="{83BF0D0E-CEE2-4D71-A59A-24428141268C}" destId="{1F777585-BE73-4FF0-B2F3-AF881F23F55D}" srcOrd="1" destOrd="0" presId="urn:microsoft.com/office/officeart/2005/8/layout/chevron1"/>
    <dgm:cxn modelId="{6739A849-7FFF-6E4A-8812-5B7854B9E1DF}" type="presParOf" srcId="{83BF0D0E-CEE2-4D71-A59A-24428141268C}" destId="{43FF70E3-3B35-4DF9-A907-606680DFC178}" srcOrd="2" destOrd="0" presId="urn:microsoft.com/office/officeart/2005/8/layout/chevron1"/>
    <dgm:cxn modelId="{EA5AF63B-64A0-F14F-BCA5-18C839BAE66A}" type="presParOf" srcId="{83BF0D0E-CEE2-4D71-A59A-24428141268C}" destId="{9A80ACDF-AC15-4B39-99F9-7A6A02E1B5CD}" srcOrd="3" destOrd="0" presId="urn:microsoft.com/office/officeart/2005/8/layout/chevron1"/>
    <dgm:cxn modelId="{3B94E881-CE22-BD4F-9882-28731EC79A63}" type="presParOf" srcId="{83BF0D0E-CEE2-4D71-A59A-24428141268C}" destId="{40E75915-E9B1-4ABD-839B-3CFD5E25D23D}" srcOrd="4" destOrd="0" presId="urn:microsoft.com/office/officeart/2005/8/layout/chevron1"/>
    <dgm:cxn modelId="{09FD259F-5BBD-864A-B1AA-FC7E346ABA8A}" type="presParOf" srcId="{83BF0D0E-CEE2-4D71-A59A-24428141268C}" destId="{3AD7AFE4-5A8A-4232-8024-F2443FC198F5}" srcOrd="5" destOrd="0" presId="urn:microsoft.com/office/officeart/2005/8/layout/chevron1"/>
    <dgm:cxn modelId="{76C93E9F-34B0-0440-BF0F-3578F66B74CF}" type="presParOf" srcId="{83BF0D0E-CEE2-4D71-A59A-24428141268C}" destId="{D3FAEA15-74EA-44F0-B324-8062485B62B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BD982B-F274-4BA3-8F19-028AA15117A4}" type="doc">
      <dgm:prSet loTypeId="urn:microsoft.com/office/officeart/2005/8/layout/hProcess11" loCatId="process" qsTypeId="urn:microsoft.com/office/officeart/2005/8/quickstyle/3d1" qsCatId="3D" csTypeId="urn:microsoft.com/office/officeart/2005/8/colors/colorful3" csCatId="colorful" phldr="1"/>
      <dgm:spPr/>
      <dgm:t>
        <a:bodyPr/>
        <a:lstStyle/>
        <a:p>
          <a:endParaRPr lang="fr-FR"/>
        </a:p>
      </dgm:t>
    </dgm:pt>
    <dgm:pt modelId="{7BF07599-40A3-43F8-B74C-B9C9D197B9C8}">
      <dgm:prSet phldrT="[Text]" custT="1"/>
      <dgm:spPr/>
      <dgm:t>
        <a:bodyPr/>
        <a:lstStyle/>
        <a:p>
          <a:r>
            <a:rPr lang="fr-FR" sz="2800"/>
            <a:t>Date </a:t>
          </a:r>
          <a:r>
            <a:rPr lang="fr-FR" sz="2800">
              <a:latin typeface="Times New Roman" pitchFamily="18" charset="0"/>
              <a:cs typeface="Times New Roman" pitchFamily="18" charset="0"/>
            </a:rPr>
            <a:t>1</a:t>
          </a:r>
        </a:p>
      </dgm:t>
    </dgm:pt>
    <dgm:pt modelId="{05A33227-C3A2-40A7-900E-1D070E545DAC}" type="parTrans" cxnId="{B0DAC2FD-EDA1-441B-A845-0C1964D6B924}">
      <dgm:prSet/>
      <dgm:spPr/>
      <dgm:t>
        <a:bodyPr/>
        <a:lstStyle/>
        <a:p>
          <a:endParaRPr lang="fr-FR" sz="2800"/>
        </a:p>
      </dgm:t>
    </dgm:pt>
    <dgm:pt modelId="{347A4B58-92E3-49B2-BBF5-15BF5A0F478B}" type="sibTrans" cxnId="{B0DAC2FD-EDA1-441B-A845-0C1964D6B924}">
      <dgm:prSet/>
      <dgm:spPr/>
      <dgm:t>
        <a:bodyPr/>
        <a:lstStyle/>
        <a:p>
          <a:endParaRPr lang="fr-FR" sz="2800"/>
        </a:p>
      </dgm:t>
    </dgm:pt>
    <dgm:pt modelId="{964A18CD-1B5D-4A7E-B182-2927E17348E0}">
      <dgm:prSet phldrT="[Text]" custT="1"/>
      <dgm:spPr/>
      <dgm:t>
        <a:bodyPr/>
        <a:lstStyle/>
        <a:p>
          <a:r>
            <a:rPr lang="fr-FR" sz="2800"/>
            <a:t>Date </a:t>
          </a:r>
          <a:r>
            <a:rPr lang="fr-FR" sz="2800">
              <a:latin typeface="Times New Roman" pitchFamily="18" charset="0"/>
              <a:cs typeface="Times New Roman" pitchFamily="18" charset="0"/>
            </a:rPr>
            <a:t>2</a:t>
          </a:r>
        </a:p>
      </dgm:t>
    </dgm:pt>
    <dgm:pt modelId="{90C13AAE-4246-46D9-9B6E-D27D7FCA92D1}" type="parTrans" cxnId="{57D1E1FE-AB13-4507-B39B-15BDE576AB21}">
      <dgm:prSet/>
      <dgm:spPr/>
      <dgm:t>
        <a:bodyPr/>
        <a:lstStyle/>
        <a:p>
          <a:endParaRPr lang="fr-FR" sz="2800"/>
        </a:p>
      </dgm:t>
    </dgm:pt>
    <dgm:pt modelId="{63F601AF-EA35-4E0A-A9D9-C60ACFB6BC55}" type="sibTrans" cxnId="{57D1E1FE-AB13-4507-B39B-15BDE576AB21}">
      <dgm:prSet/>
      <dgm:spPr/>
      <dgm:t>
        <a:bodyPr/>
        <a:lstStyle/>
        <a:p>
          <a:endParaRPr lang="fr-FR" sz="2800"/>
        </a:p>
      </dgm:t>
    </dgm:pt>
    <dgm:pt modelId="{25761703-EE26-4CA8-B049-3F157889CE06}">
      <dgm:prSet phldrT="[Text]" custT="1"/>
      <dgm:spPr/>
      <dgm:t>
        <a:bodyPr/>
        <a:lstStyle/>
        <a:p>
          <a:r>
            <a:rPr lang="fr-FR" sz="2800"/>
            <a:t>Date </a:t>
          </a:r>
          <a:r>
            <a:rPr lang="fr-FR" sz="2800">
              <a:latin typeface="Times New Roman" pitchFamily="18" charset="0"/>
              <a:cs typeface="Times New Roman" pitchFamily="18" charset="0"/>
            </a:rPr>
            <a:t>3</a:t>
          </a:r>
        </a:p>
      </dgm:t>
    </dgm:pt>
    <dgm:pt modelId="{5EE1D751-E7E3-4E30-AC49-4C8227478F52}" type="parTrans" cxnId="{B4023F34-1758-4145-893F-044E6D16D52E}">
      <dgm:prSet/>
      <dgm:spPr/>
      <dgm:t>
        <a:bodyPr/>
        <a:lstStyle/>
        <a:p>
          <a:endParaRPr lang="fr-FR" sz="2800"/>
        </a:p>
      </dgm:t>
    </dgm:pt>
    <dgm:pt modelId="{B74F6A51-714F-4AA7-B42B-E7F20847B954}" type="sibTrans" cxnId="{B4023F34-1758-4145-893F-044E6D16D52E}">
      <dgm:prSet/>
      <dgm:spPr/>
      <dgm:t>
        <a:bodyPr/>
        <a:lstStyle/>
        <a:p>
          <a:endParaRPr lang="fr-FR" sz="2800"/>
        </a:p>
      </dgm:t>
    </dgm:pt>
    <dgm:pt modelId="{E731978B-F94B-47D7-AFDE-5668EE8523C9}">
      <dgm:prSet custT="1"/>
      <dgm:spPr/>
      <dgm:t>
        <a:bodyPr/>
        <a:lstStyle/>
        <a:p>
          <a:r>
            <a:rPr lang="fr-FR" sz="2800"/>
            <a:t>Date </a:t>
          </a:r>
          <a:r>
            <a:rPr lang="fr-FR" sz="2800">
              <a:latin typeface="Times New Roman" pitchFamily="18" charset="0"/>
              <a:cs typeface="Times New Roman" pitchFamily="18" charset="0"/>
            </a:rPr>
            <a:t>4</a:t>
          </a:r>
        </a:p>
      </dgm:t>
    </dgm:pt>
    <dgm:pt modelId="{347D0D83-196D-4ACE-95D8-CD164212347B}" type="parTrans" cxnId="{4F7CA4AE-94FE-4378-A583-281ED01F3A26}">
      <dgm:prSet/>
      <dgm:spPr/>
      <dgm:t>
        <a:bodyPr/>
        <a:lstStyle/>
        <a:p>
          <a:endParaRPr lang="fr-FR" sz="2800"/>
        </a:p>
      </dgm:t>
    </dgm:pt>
    <dgm:pt modelId="{EE1B103E-6B40-4F05-8FE6-0D6F6D6931A3}" type="sibTrans" cxnId="{4F7CA4AE-94FE-4378-A583-281ED01F3A26}">
      <dgm:prSet/>
      <dgm:spPr/>
      <dgm:t>
        <a:bodyPr/>
        <a:lstStyle/>
        <a:p>
          <a:endParaRPr lang="fr-FR" sz="2800"/>
        </a:p>
      </dgm:t>
    </dgm:pt>
    <dgm:pt modelId="{EEF78DF5-8555-476E-9DA5-D85EF5BED6E8}" type="pres">
      <dgm:prSet presAssocID="{8BBD982B-F274-4BA3-8F19-028AA15117A4}" presName="Name0" presStyleCnt="0">
        <dgm:presLayoutVars>
          <dgm:dir/>
          <dgm:resizeHandles val="exact"/>
        </dgm:presLayoutVars>
      </dgm:prSet>
      <dgm:spPr/>
      <dgm:t>
        <a:bodyPr/>
        <a:lstStyle/>
        <a:p>
          <a:endParaRPr lang="fr-FR"/>
        </a:p>
      </dgm:t>
    </dgm:pt>
    <dgm:pt modelId="{026FE858-264F-439B-A7F3-F2D942865AB2}" type="pres">
      <dgm:prSet presAssocID="{8BBD982B-F274-4BA3-8F19-028AA15117A4}" presName="arrow" presStyleLbl="bgShp" presStyleIdx="0" presStyleCnt="1"/>
      <dgm:spPr/>
      <dgm:t>
        <a:bodyPr/>
        <a:lstStyle/>
        <a:p>
          <a:endParaRPr lang="fr-FR"/>
        </a:p>
      </dgm:t>
    </dgm:pt>
    <dgm:pt modelId="{87E660A6-41AE-47B5-B5DB-2BCA0E69D34C}" type="pres">
      <dgm:prSet presAssocID="{8BBD982B-F274-4BA3-8F19-028AA15117A4}" presName="points" presStyleCnt="0"/>
      <dgm:spPr/>
      <dgm:t>
        <a:bodyPr/>
        <a:lstStyle/>
        <a:p>
          <a:endParaRPr lang="fr-FR"/>
        </a:p>
      </dgm:t>
    </dgm:pt>
    <dgm:pt modelId="{37CB465F-30A1-4518-9EE2-375040D01803}" type="pres">
      <dgm:prSet presAssocID="{7BF07599-40A3-43F8-B74C-B9C9D197B9C8}" presName="compositeA" presStyleCnt="0"/>
      <dgm:spPr/>
      <dgm:t>
        <a:bodyPr/>
        <a:lstStyle/>
        <a:p>
          <a:endParaRPr lang="fr-FR"/>
        </a:p>
      </dgm:t>
    </dgm:pt>
    <dgm:pt modelId="{AA799FD6-0207-48F1-ADAD-3355FC46945A}" type="pres">
      <dgm:prSet presAssocID="{7BF07599-40A3-43F8-B74C-B9C9D197B9C8}" presName="textA" presStyleLbl="revTx" presStyleIdx="0" presStyleCnt="4">
        <dgm:presLayoutVars>
          <dgm:bulletEnabled val="1"/>
        </dgm:presLayoutVars>
      </dgm:prSet>
      <dgm:spPr/>
      <dgm:t>
        <a:bodyPr/>
        <a:lstStyle/>
        <a:p>
          <a:endParaRPr lang="fr-FR"/>
        </a:p>
      </dgm:t>
    </dgm:pt>
    <dgm:pt modelId="{40536B13-5617-411F-BE63-A67F88290066}" type="pres">
      <dgm:prSet presAssocID="{7BF07599-40A3-43F8-B74C-B9C9D197B9C8}" presName="circleA" presStyleLbl="node1" presStyleIdx="0" presStyleCnt="4"/>
      <dgm:spPr/>
      <dgm:t>
        <a:bodyPr/>
        <a:lstStyle/>
        <a:p>
          <a:endParaRPr lang="fr-FR"/>
        </a:p>
      </dgm:t>
    </dgm:pt>
    <dgm:pt modelId="{0CC89B04-9CEF-4869-B0CA-58C2AD8B8485}" type="pres">
      <dgm:prSet presAssocID="{7BF07599-40A3-43F8-B74C-B9C9D197B9C8}" presName="spaceA" presStyleCnt="0"/>
      <dgm:spPr/>
      <dgm:t>
        <a:bodyPr/>
        <a:lstStyle/>
        <a:p>
          <a:endParaRPr lang="fr-FR"/>
        </a:p>
      </dgm:t>
    </dgm:pt>
    <dgm:pt modelId="{D085B67C-45D3-460A-9664-56A29A600847}" type="pres">
      <dgm:prSet presAssocID="{347A4B58-92E3-49B2-BBF5-15BF5A0F478B}" presName="space" presStyleCnt="0"/>
      <dgm:spPr/>
      <dgm:t>
        <a:bodyPr/>
        <a:lstStyle/>
        <a:p>
          <a:endParaRPr lang="fr-FR"/>
        </a:p>
      </dgm:t>
    </dgm:pt>
    <dgm:pt modelId="{09DFFEDB-7062-4AE6-A12C-C10D24F8F5AA}" type="pres">
      <dgm:prSet presAssocID="{964A18CD-1B5D-4A7E-B182-2927E17348E0}" presName="compositeB" presStyleCnt="0"/>
      <dgm:spPr/>
      <dgm:t>
        <a:bodyPr/>
        <a:lstStyle/>
        <a:p>
          <a:endParaRPr lang="fr-FR"/>
        </a:p>
      </dgm:t>
    </dgm:pt>
    <dgm:pt modelId="{6C4584D8-4BEC-45D8-BF53-95F5FB761D06}" type="pres">
      <dgm:prSet presAssocID="{964A18CD-1B5D-4A7E-B182-2927E17348E0}" presName="textB" presStyleLbl="revTx" presStyleIdx="1" presStyleCnt="4">
        <dgm:presLayoutVars>
          <dgm:bulletEnabled val="1"/>
        </dgm:presLayoutVars>
      </dgm:prSet>
      <dgm:spPr/>
      <dgm:t>
        <a:bodyPr/>
        <a:lstStyle/>
        <a:p>
          <a:endParaRPr lang="fr-FR"/>
        </a:p>
      </dgm:t>
    </dgm:pt>
    <dgm:pt modelId="{C572D6EF-B61D-42B7-AE89-70B64669FED2}" type="pres">
      <dgm:prSet presAssocID="{964A18CD-1B5D-4A7E-B182-2927E17348E0}" presName="circleB" presStyleLbl="node1" presStyleIdx="1" presStyleCnt="4"/>
      <dgm:spPr/>
      <dgm:t>
        <a:bodyPr/>
        <a:lstStyle/>
        <a:p>
          <a:endParaRPr lang="fr-FR"/>
        </a:p>
      </dgm:t>
    </dgm:pt>
    <dgm:pt modelId="{B28D9186-FA55-40ED-80AF-72E3004B87AE}" type="pres">
      <dgm:prSet presAssocID="{964A18CD-1B5D-4A7E-B182-2927E17348E0}" presName="spaceB" presStyleCnt="0"/>
      <dgm:spPr/>
      <dgm:t>
        <a:bodyPr/>
        <a:lstStyle/>
        <a:p>
          <a:endParaRPr lang="fr-FR"/>
        </a:p>
      </dgm:t>
    </dgm:pt>
    <dgm:pt modelId="{50243AC6-D906-4840-AD97-5C1D75B769B9}" type="pres">
      <dgm:prSet presAssocID="{63F601AF-EA35-4E0A-A9D9-C60ACFB6BC55}" presName="space" presStyleCnt="0"/>
      <dgm:spPr/>
      <dgm:t>
        <a:bodyPr/>
        <a:lstStyle/>
        <a:p>
          <a:endParaRPr lang="fr-FR"/>
        </a:p>
      </dgm:t>
    </dgm:pt>
    <dgm:pt modelId="{35371866-428A-4E11-B6FC-0182E3D73103}" type="pres">
      <dgm:prSet presAssocID="{25761703-EE26-4CA8-B049-3F157889CE06}" presName="compositeA" presStyleCnt="0"/>
      <dgm:spPr/>
      <dgm:t>
        <a:bodyPr/>
        <a:lstStyle/>
        <a:p>
          <a:endParaRPr lang="fr-FR"/>
        </a:p>
      </dgm:t>
    </dgm:pt>
    <dgm:pt modelId="{5E3B8E9D-BC81-4E4F-9ACC-A20F37470DE3}" type="pres">
      <dgm:prSet presAssocID="{25761703-EE26-4CA8-B049-3F157889CE06}" presName="textA" presStyleLbl="revTx" presStyleIdx="2" presStyleCnt="4">
        <dgm:presLayoutVars>
          <dgm:bulletEnabled val="1"/>
        </dgm:presLayoutVars>
      </dgm:prSet>
      <dgm:spPr/>
      <dgm:t>
        <a:bodyPr/>
        <a:lstStyle/>
        <a:p>
          <a:endParaRPr lang="fr-FR"/>
        </a:p>
      </dgm:t>
    </dgm:pt>
    <dgm:pt modelId="{F134D718-41DE-4EC6-89B3-1BC0F2118D8D}" type="pres">
      <dgm:prSet presAssocID="{25761703-EE26-4CA8-B049-3F157889CE06}" presName="circleA" presStyleLbl="node1" presStyleIdx="2" presStyleCnt="4"/>
      <dgm:spPr/>
      <dgm:t>
        <a:bodyPr/>
        <a:lstStyle/>
        <a:p>
          <a:endParaRPr lang="fr-FR"/>
        </a:p>
      </dgm:t>
    </dgm:pt>
    <dgm:pt modelId="{C092028C-1B4F-45E2-AB17-28912BEB14C5}" type="pres">
      <dgm:prSet presAssocID="{25761703-EE26-4CA8-B049-3F157889CE06}" presName="spaceA" presStyleCnt="0"/>
      <dgm:spPr/>
      <dgm:t>
        <a:bodyPr/>
        <a:lstStyle/>
        <a:p>
          <a:endParaRPr lang="fr-FR"/>
        </a:p>
      </dgm:t>
    </dgm:pt>
    <dgm:pt modelId="{1E2E6F51-926B-4F03-9367-6D351E425C88}" type="pres">
      <dgm:prSet presAssocID="{B74F6A51-714F-4AA7-B42B-E7F20847B954}" presName="space" presStyleCnt="0"/>
      <dgm:spPr/>
      <dgm:t>
        <a:bodyPr/>
        <a:lstStyle/>
        <a:p>
          <a:endParaRPr lang="fr-FR"/>
        </a:p>
      </dgm:t>
    </dgm:pt>
    <dgm:pt modelId="{CD509ED5-03A1-4B9C-B534-6F814AA44F4D}" type="pres">
      <dgm:prSet presAssocID="{E731978B-F94B-47D7-AFDE-5668EE8523C9}" presName="compositeB" presStyleCnt="0"/>
      <dgm:spPr/>
      <dgm:t>
        <a:bodyPr/>
        <a:lstStyle/>
        <a:p>
          <a:endParaRPr lang="fr-FR"/>
        </a:p>
      </dgm:t>
    </dgm:pt>
    <dgm:pt modelId="{CC9E38FE-BB68-46C2-BB82-E10F260603D4}" type="pres">
      <dgm:prSet presAssocID="{E731978B-F94B-47D7-AFDE-5668EE8523C9}" presName="textB" presStyleLbl="revTx" presStyleIdx="3" presStyleCnt="4">
        <dgm:presLayoutVars>
          <dgm:bulletEnabled val="1"/>
        </dgm:presLayoutVars>
      </dgm:prSet>
      <dgm:spPr/>
      <dgm:t>
        <a:bodyPr/>
        <a:lstStyle/>
        <a:p>
          <a:endParaRPr lang="fr-FR"/>
        </a:p>
      </dgm:t>
    </dgm:pt>
    <dgm:pt modelId="{0E7EB6B7-19A7-4A3E-B4B9-2E001F38EFC6}" type="pres">
      <dgm:prSet presAssocID="{E731978B-F94B-47D7-AFDE-5668EE8523C9}" presName="circleB" presStyleLbl="node1" presStyleIdx="3" presStyleCnt="4"/>
      <dgm:spPr/>
      <dgm:t>
        <a:bodyPr/>
        <a:lstStyle/>
        <a:p>
          <a:endParaRPr lang="fr-FR"/>
        </a:p>
      </dgm:t>
    </dgm:pt>
    <dgm:pt modelId="{75FA7B76-ECBC-491B-BF17-1B5DC3384E4E}" type="pres">
      <dgm:prSet presAssocID="{E731978B-F94B-47D7-AFDE-5668EE8523C9}" presName="spaceB" presStyleCnt="0"/>
      <dgm:spPr/>
      <dgm:t>
        <a:bodyPr/>
        <a:lstStyle/>
        <a:p>
          <a:endParaRPr lang="fr-FR"/>
        </a:p>
      </dgm:t>
    </dgm:pt>
  </dgm:ptLst>
  <dgm:cxnLst>
    <dgm:cxn modelId="{EAD92933-CA52-674B-8707-C29677C267DF}" type="presOf" srcId="{7BF07599-40A3-43F8-B74C-B9C9D197B9C8}" destId="{AA799FD6-0207-48F1-ADAD-3355FC46945A}" srcOrd="0" destOrd="0" presId="urn:microsoft.com/office/officeart/2005/8/layout/hProcess11"/>
    <dgm:cxn modelId="{B0DAC2FD-EDA1-441B-A845-0C1964D6B924}" srcId="{8BBD982B-F274-4BA3-8F19-028AA15117A4}" destId="{7BF07599-40A3-43F8-B74C-B9C9D197B9C8}" srcOrd="0" destOrd="0" parTransId="{05A33227-C3A2-40A7-900E-1D070E545DAC}" sibTransId="{347A4B58-92E3-49B2-BBF5-15BF5A0F478B}"/>
    <dgm:cxn modelId="{14E05BE9-3B5D-444F-8355-5344B6A38049}" type="presOf" srcId="{25761703-EE26-4CA8-B049-3F157889CE06}" destId="{5E3B8E9D-BC81-4E4F-9ACC-A20F37470DE3}" srcOrd="0" destOrd="0" presId="urn:microsoft.com/office/officeart/2005/8/layout/hProcess11"/>
    <dgm:cxn modelId="{4CDAC955-7529-044B-9646-86C4C867B092}" type="presOf" srcId="{E731978B-F94B-47D7-AFDE-5668EE8523C9}" destId="{CC9E38FE-BB68-46C2-BB82-E10F260603D4}" srcOrd="0" destOrd="0" presId="urn:microsoft.com/office/officeart/2005/8/layout/hProcess11"/>
    <dgm:cxn modelId="{4F7CA4AE-94FE-4378-A583-281ED01F3A26}" srcId="{8BBD982B-F274-4BA3-8F19-028AA15117A4}" destId="{E731978B-F94B-47D7-AFDE-5668EE8523C9}" srcOrd="3" destOrd="0" parTransId="{347D0D83-196D-4ACE-95D8-CD164212347B}" sibTransId="{EE1B103E-6B40-4F05-8FE6-0D6F6D6931A3}"/>
    <dgm:cxn modelId="{57D1E1FE-AB13-4507-B39B-15BDE576AB21}" srcId="{8BBD982B-F274-4BA3-8F19-028AA15117A4}" destId="{964A18CD-1B5D-4A7E-B182-2927E17348E0}" srcOrd="1" destOrd="0" parTransId="{90C13AAE-4246-46D9-9B6E-D27D7FCA92D1}" sibTransId="{63F601AF-EA35-4E0A-A9D9-C60ACFB6BC55}"/>
    <dgm:cxn modelId="{5807EF8F-3860-8948-9BFA-19762542C4CC}" type="presOf" srcId="{964A18CD-1B5D-4A7E-B182-2927E17348E0}" destId="{6C4584D8-4BEC-45D8-BF53-95F5FB761D06}" srcOrd="0" destOrd="0" presId="urn:microsoft.com/office/officeart/2005/8/layout/hProcess11"/>
    <dgm:cxn modelId="{B4023F34-1758-4145-893F-044E6D16D52E}" srcId="{8BBD982B-F274-4BA3-8F19-028AA15117A4}" destId="{25761703-EE26-4CA8-B049-3F157889CE06}" srcOrd="2" destOrd="0" parTransId="{5EE1D751-E7E3-4E30-AC49-4C8227478F52}" sibTransId="{B74F6A51-714F-4AA7-B42B-E7F20847B954}"/>
    <dgm:cxn modelId="{771A730D-0CC6-0642-8C04-87312293F5B7}" type="presOf" srcId="{8BBD982B-F274-4BA3-8F19-028AA15117A4}" destId="{EEF78DF5-8555-476E-9DA5-D85EF5BED6E8}" srcOrd="0" destOrd="0" presId="urn:microsoft.com/office/officeart/2005/8/layout/hProcess11"/>
    <dgm:cxn modelId="{D8602BA1-AD51-B546-B341-F22F9DE6D7BC}" type="presParOf" srcId="{EEF78DF5-8555-476E-9DA5-D85EF5BED6E8}" destId="{026FE858-264F-439B-A7F3-F2D942865AB2}" srcOrd="0" destOrd="0" presId="urn:microsoft.com/office/officeart/2005/8/layout/hProcess11"/>
    <dgm:cxn modelId="{975DBC8F-C6B2-B447-8B7F-FA8D6082C904}" type="presParOf" srcId="{EEF78DF5-8555-476E-9DA5-D85EF5BED6E8}" destId="{87E660A6-41AE-47B5-B5DB-2BCA0E69D34C}" srcOrd="1" destOrd="0" presId="urn:microsoft.com/office/officeart/2005/8/layout/hProcess11"/>
    <dgm:cxn modelId="{326F66D2-263C-B340-94F8-1E10A6562A6D}" type="presParOf" srcId="{87E660A6-41AE-47B5-B5DB-2BCA0E69D34C}" destId="{37CB465F-30A1-4518-9EE2-375040D01803}" srcOrd="0" destOrd="0" presId="urn:microsoft.com/office/officeart/2005/8/layout/hProcess11"/>
    <dgm:cxn modelId="{58A7C1A6-CCA7-5D40-83F5-F2DB8401EEF9}" type="presParOf" srcId="{37CB465F-30A1-4518-9EE2-375040D01803}" destId="{AA799FD6-0207-48F1-ADAD-3355FC46945A}" srcOrd="0" destOrd="0" presId="urn:microsoft.com/office/officeart/2005/8/layout/hProcess11"/>
    <dgm:cxn modelId="{A875A218-D62A-414F-A91A-DB2B33114AA8}" type="presParOf" srcId="{37CB465F-30A1-4518-9EE2-375040D01803}" destId="{40536B13-5617-411F-BE63-A67F88290066}" srcOrd="1" destOrd="0" presId="urn:microsoft.com/office/officeart/2005/8/layout/hProcess11"/>
    <dgm:cxn modelId="{F97BA9C8-BB63-544F-A065-097DC25DBCC8}" type="presParOf" srcId="{37CB465F-30A1-4518-9EE2-375040D01803}" destId="{0CC89B04-9CEF-4869-B0CA-58C2AD8B8485}" srcOrd="2" destOrd="0" presId="urn:microsoft.com/office/officeart/2005/8/layout/hProcess11"/>
    <dgm:cxn modelId="{5BF6BA75-61AD-3C48-847F-1394B5A3E5CE}" type="presParOf" srcId="{87E660A6-41AE-47B5-B5DB-2BCA0E69D34C}" destId="{D085B67C-45D3-460A-9664-56A29A600847}" srcOrd="1" destOrd="0" presId="urn:microsoft.com/office/officeart/2005/8/layout/hProcess11"/>
    <dgm:cxn modelId="{9DB8C199-99DB-6D4A-B9B1-C425D6451662}" type="presParOf" srcId="{87E660A6-41AE-47B5-B5DB-2BCA0E69D34C}" destId="{09DFFEDB-7062-4AE6-A12C-C10D24F8F5AA}" srcOrd="2" destOrd="0" presId="urn:microsoft.com/office/officeart/2005/8/layout/hProcess11"/>
    <dgm:cxn modelId="{4593E91A-BA28-EB41-83E9-591D59AC455D}" type="presParOf" srcId="{09DFFEDB-7062-4AE6-A12C-C10D24F8F5AA}" destId="{6C4584D8-4BEC-45D8-BF53-95F5FB761D06}" srcOrd="0" destOrd="0" presId="urn:microsoft.com/office/officeart/2005/8/layout/hProcess11"/>
    <dgm:cxn modelId="{10CDF8D2-D668-A04B-8467-2ED62EB733A3}" type="presParOf" srcId="{09DFFEDB-7062-4AE6-A12C-C10D24F8F5AA}" destId="{C572D6EF-B61D-42B7-AE89-70B64669FED2}" srcOrd="1" destOrd="0" presId="urn:microsoft.com/office/officeart/2005/8/layout/hProcess11"/>
    <dgm:cxn modelId="{94753296-A464-1A4A-AD49-B2C70F3DAAB3}" type="presParOf" srcId="{09DFFEDB-7062-4AE6-A12C-C10D24F8F5AA}" destId="{B28D9186-FA55-40ED-80AF-72E3004B87AE}" srcOrd="2" destOrd="0" presId="urn:microsoft.com/office/officeart/2005/8/layout/hProcess11"/>
    <dgm:cxn modelId="{B24D4EC9-8E1C-CC44-9796-6E99B670BE3A}" type="presParOf" srcId="{87E660A6-41AE-47B5-B5DB-2BCA0E69D34C}" destId="{50243AC6-D906-4840-AD97-5C1D75B769B9}" srcOrd="3" destOrd="0" presId="urn:microsoft.com/office/officeart/2005/8/layout/hProcess11"/>
    <dgm:cxn modelId="{060A4425-BA06-3C4C-94AC-CCCDCBE9B157}" type="presParOf" srcId="{87E660A6-41AE-47B5-B5DB-2BCA0E69D34C}" destId="{35371866-428A-4E11-B6FC-0182E3D73103}" srcOrd="4" destOrd="0" presId="urn:microsoft.com/office/officeart/2005/8/layout/hProcess11"/>
    <dgm:cxn modelId="{4426A749-DEB7-2C4F-8024-C39FDD1560F6}" type="presParOf" srcId="{35371866-428A-4E11-B6FC-0182E3D73103}" destId="{5E3B8E9D-BC81-4E4F-9ACC-A20F37470DE3}" srcOrd="0" destOrd="0" presId="urn:microsoft.com/office/officeart/2005/8/layout/hProcess11"/>
    <dgm:cxn modelId="{B55DDC42-FA5A-9243-8292-E76986FD130A}" type="presParOf" srcId="{35371866-428A-4E11-B6FC-0182E3D73103}" destId="{F134D718-41DE-4EC6-89B3-1BC0F2118D8D}" srcOrd="1" destOrd="0" presId="urn:microsoft.com/office/officeart/2005/8/layout/hProcess11"/>
    <dgm:cxn modelId="{D0925717-E1CF-9142-9179-FBC86754F5ED}" type="presParOf" srcId="{35371866-428A-4E11-B6FC-0182E3D73103}" destId="{C092028C-1B4F-45E2-AB17-28912BEB14C5}" srcOrd="2" destOrd="0" presId="urn:microsoft.com/office/officeart/2005/8/layout/hProcess11"/>
    <dgm:cxn modelId="{F942404B-7E18-5A46-A278-15F0BB5DD663}" type="presParOf" srcId="{87E660A6-41AE-47B5-B5DB-2BCA0E69D34C}" destId="{1E2E6F51-926B-4F03-9367-6D351E425C88}" srcOrd="5" destOrd="0" presId="urn:microsoft.com/office/officeart/2005/8/layout/hProcess11"/>
    <dgm:cxn modelId="{85A1FAF7-55CC-304A-9D98-8BB0A6BB601C}" type="presParOf" srcId="{87E660A6-41AE-47B5-B5DB-2BCA0E69D34C}" destId="{CD509ED5-03A1-4B9C-B534-6F814AA44F4D}" srcOrd="6" destOrd="0" presId="urn:microsoft.com/office/officeart/2005/8/layout/hProcess11"/>
    <dgm:cxn modelId="{2D20BB1F-49CB-A642-B245-9FBF993473EF}" type="presParOf" srcId="{CD509ED5-03A1-4B9C-B534-6F814AA44F4D}" destId="{CC9E38FE-BB68-46C2-BB82-E10F260603D4}" srcOrd="0" destOrd="0" presId="urn:microsoft.com/office/officeart/2005/8/layout/hProcess11"/>
    <dgm:cxn modelId="{62051B5B-761C-8740-B45C-4B4E969BAAA6}" type="presParOf" srcId="{CD509ED5-03A1-4B9C-B534-6F814AA44F4D}" destId="{0E7EB6B7-19A7-4A3E-B4B9-2E001F38EFC6}" srcOrd="1" destOrd="0" presId="urn:microsoft.com/office/officeart/2005/8/layout/hProcess11"/>
    <dgm:cxn modelId="{093DD983-7153-7C4E-8C1A-40F57B53B6C1}" type="presParOf" srcId="{CD509ED5-03A1-4B9C-B534-6F814AA44F4D}" destId="{75FA7B76-ECBC-491B-BF17-1B5DC3384E4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189A7-9E51-1E46-9450-4C6EB5627A98}">
      <dsp:nvSpPr>
        <dsp:cNvPr id="0" name=""/>
        <dsp:cNvSpPr/>
      </dsp:nvSpPr>
      <dsp:spPr>
        <a:xfrm>
          <a:off x="3581400" y="922682"/>
          <a:ext cx="2009263" cy="1280617"/>
        </a:xfrm>
        <a:prstGeom prst="ellipse">
          <a:avLst/>
        </a:prstGeom>
        <a:gradFill rotWithShape="0">
          <a:gsLst>
            <a:gs pos="0">
              <a:schemeClr val="accent1">
                <a:hueOff val="0"/>
                <a:satOff val="0"/>
                <a:lumOff val="0"/>
                <a:alphaOff val="0"/>
                <a:tint val="43000"/>
                <a:satMod val="165000"/>
              </a:schemeClr>
            </a:gs>
            <a:gs pos="55000">
              <a:schemeClr val="accent1">
                <a:hueOff val="0"/>
                <a:satOff val="0"/>
                <a:lumOff val="0"/>
                <a:alphaOff val="0"/>
                <a:tint val="83000"/>
                <a:satMod val="155000"/>
              </a:schemeClr>
            </a:gs>
            <a:gs pos="100000">
              <a:schemeClr val="accen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r-FR" sz="1100" kern="1200" dirty="0" smtClean="0"/>
            <a:t>Dr C. ELIAOU-MALRIEU</a:t>
          </a:r>
          <a:endParaRPr lang="fr-FR" sz="1100" kern="1200" dirty="0"/>
        </a:p>
      </dsp:txBody>
      <dsp:txXfrm>
        <a:off x="3875650" y="1110224"/>
        <a:ext cx="1420763" cy="905533"/>
      </dsp:txXfrm>
    </dsp:sp>
    <dsp:sp modelId="{395752C4-6576-344D-B22B-0BFD46A0AE18}">
      <dsp:nvSpPr>
        <dsp:cNvPr id="0" name=""/>
        <dsp:cNvSpPr/>
      </dsp:nvSpPr>
      <dsp:spPr>
        <a:xfrm rot="11981113">
          <a:off x="3874769" y="2252192"/>
          <a:ext cx="44436" cy="432208"/>
        </a:xfrm>
        <a:prstGeom prst="rightArrow">
          <a:avLst>
            <a:gd name="adj1" fmla="val 60000"/>
            <a:gd name="adj2" fmla="val 50000"/>
          </a:avLst>
        </a:prstGeom>
        <a:gradFill rotWithShape="0">
          <a:gsLst>
            <a:gs pos="0">
              <a:schemeClr val="accent1">
                <a:tint val="60000"/>
                <a:hueOff val="0"/>
                <a:satOff val="0"/>
                <a:lumOff val="0"/>
                <a:alphaOff val="0"/>
                <a:tint val="43000"/>
                <a:satMod val="165000"/>
              </a:schemeClr>
            </a:gs>
            <a:gs pos="55000">
              <a:schemeClr val="accent1">
                <a:tint val="60000"/>
                <a:hueOff val="0"/>
                <a:satOff val="0"/>
                <a:lumOff val="0"/>
                <a:alphaOff val="0"/>
                <a:tint val="83000"/>
                <a:satMod val="155000"/>
              </a:schemeClr>
            </a:gs>
            <a:gs pos="100000">
              <a:schemeClr val="accent1">
                <a:tint val="6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FR" sz="1800" kern="1200"/>
        </a:p>
      </dsp:txBody>
      <dsp:txXfrm rot="10800000">
        <a:off x="3887710" y="2340879"/>
        <a:ext cx="31105" cy="259324"/>
      </dsp:txXfrm>
    </dsp:sp>
    <dsp:sp modelId="{722540B2-871F-5044-89CA-0D118F8DFE49}">
      <dsp:nvSpPr>
        <dsp:cNvPr id="0" name=""/>
        <dsp:cNvSpPr/>
      </dsp:nvSpPr>
      <dsp:spPr>
        <a:xfrm>
          <a:off x="2057396" y="313066"/>
          <a:ext cx="1649320" cy="1280617"/>
        </a:xfrm>
        <a:prstGeom prst="ellipse">
          <a:avLst/>
        </a:prstGeom>
        <a:gradFill rotWithShape="0">
          <a:gsLst>
            <a:gs pos="0">
              <a:schemeClr val="accent1">
                <a:hueOff val="0"/>
                <a:satOff val="0"/>
                <a:lumOff val="0"/>
                <a:alphaOff val="0"/>
                <a:tint val="43000"/>
                <a:satMod val="165000"/>
              </a:schemeClr>
            </a:gs>
            <a:gs pos="55000">
              <a:schemeClr val="accent1">
                <a:hueOff val="0"/>
                <a:satOff val="0"/>
                <a:lumOff val="0"/>
                <a:alphaOff val="0"/>
                <a:tint val="83000"/>
                <a:satMod val="155000"/>
              </a:schemeClr>
            </a:gs>
            <a:gs pos="100000">
              <a:schemeClr val="accen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kern="1200" dirty="0" smtClean="0"/>
            <a:t>Dr Jean-Jacques </a:t>
          </a:r>
          <a:r>
            <a:rPr lang="fr-FR" sz="1400" kern="1200" dirty="0" smtClean="0"/>
            <a:t>DELORD</a:t>
          </a:r>
          <a:endParaRPr lang="fr-FR" sz="1400" kern="1200" dirty="0"/>
        </a:p>
      </dsp:txBody>
      <dsp:txXfrm>
        <a:off x="2298933" y="500608"/>
        <a:ext cx="1166246" cy="905533"/>
      </dsp:txXfrm>
    </dsp:sp>
    <dsp:sp modelId="{9A136F8A-4EC0-044C-984D-E40DEF3149F6}">
      <dsp:nvSpPr>
        <dsp:cNvPr id="0" name=""/>
        <dsp:cNvSpPr/>
      </dsp:nvSpPr>
      <dsp:spPr>
        <a:xfrm rot="5500365">
          <a:off x="3729508" y="2662463"/>
          <a:ext cx="1078780" cy="176846"/>
        </a:xfrm>
        <a:prstGeom prst="rightArrow">
          <a:avLst>
            <a:gd name="adj1" fmla="val 60000"/>
            <a:gd name="adj2" fmla="val 50000"/>
          </a:avLst>
        </a:prstGeom>
        <a:gradFill rotWithShape="0">
          <a:gsLst>
            <a:gs pos="0">
              <a:schemeClr val="accent1">
                <a:tint val="60000"/>
                <a:hueOff val="0"/>
                <a:satOff val="0"/>
                <a:lumOff val="0"/>
                <a:alphaOff val="0"/>
                <a:tint val="43000"/>
                <a:satMod val="165000"/>
              </a:schemeClr>
            </a:gs>
            <a:gs pos="55000">
              <a:schemeClr val="accent1">
                <a:tint val="60000"/>
                <a:hueOff val="0"/>
                <a:satOff val="0"/>
                <a:lumOff val="0"/>
                <a:alphaOff val="0"/>
                <a:tint val="83000"/>
                <a:satMod val="155000"/>
              </a:schemeClr>
            </a:gs>
            <a:gs pos="100000">
              <a:schemeClr val="accent1">
                <a:tint val="6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a:off x="3756809" y="2671316"/>
        <a:ext cx="1025726" cy="106108"/>
      </dsp:txXfrm>
    </dsp:sp>
    <dsp:sp modelId="{537AC0F6-35A2-7140-AA9F-634DCE72E77D}">
      <dsp:nvSpPr>
        <dsp:cNvPr id="0" name=""/>
        <dsp:cNvSpPr/>
      </dsp:nvSpPr>
      <dsp:spPr>
        <a:xfrm rot="10633790" flipV="1">
          <a:off x="4065441" y="3057524"/>
          <a:ext cx="1740090" cy="1255440"/>
        </a:xfrm>
        <a:prstGeom prst="ellipse">
          <a:avLst/>
        </a:prstGeom>
        <a:solidFill>
          <a:schemeClr val="tx2">
            <a:lumMod val="60000"/>
            <a:lumOff val="40000"/>
          </a:schemeClr>
        </a:soli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kern="1200" dirty="0" smtClean="0"/>
            <a:t>Thierry FOURTANET</a:t>
          </a:r>
        </a:p>
      </dsp:txBody>
      <dsp:txXfrm rot="10800000">
        <a:off x="4320271" y="3241379"/>
        <a:ext cx="1230430" cy="887730"/>
      </dsp:txXfrm>
    </dsp:sp>
    <dsp:sp modelId="{E5314D4A-81A4-4A4B-99C4-4E94E5BD9377}">
      <dsp:nvSpPr>
        <dsp:cNvPr id="0" name=""/>
        <dsp:cNvSpPr/>
      </dsp:nvSpPr>
      <dsp:spPr>
        <a:xfrm rot="9950447">
          <a:off x="2514586" y="3896040"/>
          <a:ext cx="1377052" cy="291269"/>
        </a:xfrm>
        <a:prstGeom prst="rightArrow">
          <a:avLst>
            <a:gd name="adj1" fmla="val 60000"/>
            <a:gd name="adj2" fmla="val 50000"/>
          </a:avLst>
        </a:prstGeom>
        <a:gradFill rotWithShape="0">
          <a:gsLst>
            <a:gs pos="0">
              <a:schemeClr val="accent1">
                <a:tint val="60000"/>
                <a:hueOff val="0"/>
                <a:satOff val="0"/>
                <a:lumOff val="0"/>
                <a:alphaOff val="0"/>
                <a:tint val="43000"/>
                <a:satMod val="165000"/>
              </a:schemeClr>
            </a:gs>
            <a:gs pos="55000">
              <a:schemeClr val="accent1">
                <a:tint val="60000"/>
                <a:hueOff val="0"/>
                <a:satOff val="0"/>
                <a:lumOff val="0"/>
                <a:alphaOff val="0"/>
                <a:tint val="83000"/>
                <a:satMod val="155000"/>
              </a:schemeClr>
            </a:gs>
            <a:gs pos="100000">
              <a:schemeClr val="accent1">
                <a:tint val="6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p>
      </dsp:txBody>
      <dsp:txXfrm rot="10800000">
        <a:off x="2600640" y="3943607"/>
        <a:ext cx="1289671" cy="174761"/>
      </dsp:txXfrm>
    </dsp:sp>
    <dsp:sp modelId="{9C26FA97-E0B8-0748-BA84-9643EA51987F}">
      <dsp:nvSpPr>
        <dsp:cNvPr id="0" name=""/>
        <dsp:cNvSpPr/>
      </dsp:nvSpPr>
      <dsp:spPr>
        <a:xfrm>
          <a:off x="175837" y="3589680"/>
          <a:ext cx="2033954" cy="1280617"/>
        </a:xfrm>
        <a:prstGeom prst="ellipse">
          <a:avLst/>
        </a:prstGeom>
        <a:gradFill rotWithShape="0">
          <a:gsLst>
            <a:gs pos="0">
              <a:schemeClr val="accent1">
                <a:hueOff val="0"/>
                <a:satOff val="0"/>
                <a:lumOff val="0"/>
                <a:alphaOff val="0"/>
                <a:tint val="43000"/>
                <a:satMod val="165000"/>
              </a:schemeClr>
            </a:gs>
            <a:gs pos="55000">
              <a:schemeClr val="accent1">
                <a:hueOff val="0"/>
                <a:satOff val="0"/>
                <a:lumOff val="0"/>
                <a:alphaOff val="0"/>
                <a:tint val="83000"/>
                <a:satMod val="155000"/>
              </a:schemeClr>
            </a:gs>
            <a:gs pos="100000">
              <a:schemeClr val="accen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Dr Renée-Pierre DUPUY</a:t>
          </a:r>
        </a:p>
      </dsp:txBody>
      <dsp:txXfrm>
        <a:off x="473703" y="3777222"/>
        <a:ext cx="1438222" cy="905533"/>
      </dsp:txXfrm>
    </dsp:sp>
    <dsp:sp modelId="{5D7666BD-463F-3540-AA0C-1D4E2EC1AD4E}">
      <dsp:nvSpPr>
        <dsp:cNvPr id="0" name=""/>
        <dsp:cNvSpPr/>
      </dsp:nvSpPr>
      <dsp:spPr>
        <a:xfrm rot="2670008" flipV="1">
          <a:off x="1340002" y="3404355"/>
          <a:ext cx="841476" cy="45719"/>
        </a:xfrm>
        <a:prstGeom prst="rightArrow">
          <a:avLst>
            <a:gd name="adj1" fmla="val 60000"/>
            <a:gd name="adj2" fmla="val 50000"/>
          </a:avLst>
        </a:prstGeom>
        <a:gradFill rotWithShape="0">
          <a:gsLst>
            <a:gs pos="0">
              <a:schemeClr val="accent1">
                <a:tint val="60000"/>
                <a:hueOff val="0"/>
                <a:satOff val="0"/>
                <a:lumOff val="0"/>
                <a:alphaOff val="0"/>
                <a:tint val="43000"/>
                <a:satMod val="165000"/>
              </a:schemeClr>
            </a:gs>
            <a:gs pos="55000">
              <a:schemeClr val="accent1">
                <a:tint val="60000"/>
                <a:hueOff val="0"/>
                <a:satOff val="0"/>
                <a:lumOff val="0"/>
                <a:alphaOff val="0"/>
                <a:tint val="83000"/>
                <a:satMod val="155000"/>
              </a:schemeClr>
            </a:gs>
            <a:gs pos="100000">
              <a:schemeClr val="accent1">
                <a:tint val="6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1341969" y="3408692"/>
        <a:ext cx="827760" cy="27431"/>
      </dsp:txXfrm>
    </dsp:sp>
    <dsp:sp modelId="{97104538-F1F8-F74D-BC3E-64EAB24F5B4E}">
      <dsp:nvSpPr>
        <dsp:cNvPr id="0" name=""/>
        <dsp:cNvSpPr/>
      </dsp:nvSpPr>
      <dsp:spPr>
        <a:xfrm>
          <a:off x="0" y="0"/>
          <a:ext cx="1638140" cy="1123831"/>
        </a:xfrm>
        <a:prstGeom prst="ellipse">
          <a:avLst/>
        </a:prstGeom>
        <a:gradFill rotWithShape="0">
          <a:gsLst>
            <a:gs pos="0">
              <a:schemeClr val="accent1">
                <a:hueOff val="0"/>
                <a:satOff val="0"/>
                <a:lumOff val="0"/>
                <a:alphaOff val="0"/>
                <a:tint val="43000"/>
                <a:satMod val="165000"/>
              </a:schemeClr>
            </a:gs>
            <a:gs pos="55000">
              <a:schemeClr val="accent1">
                <a:hueOff val="0"/>
                <a:satOff val="0"/>
                <a:lumOff val="0"/>
                <a:alphaOff val="0"/>
                <a:tint val="83000"/>
                <a:satMod val="155000"/>
              </a:schemeClr>
            </a:gs>
            <a:gs pos="100000">
              <a:schemeClr val="accen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Dr L. LANKAMER</a:t>
          </a:r>
        </a:p>
      </dsp:txBody>
      <dsp:txXfrm>
        <a:off x="239900" y="164581"/>
        <a:ext cx="1158340" cy="794669"/>
      </dsp:txXfrm>
    </dsp:sp>
    <dsp:sp modelId="{70620201-AD70-AF4D-A029-F68C7FBCC97B}">
      <dsp:nvSpPr>
        <dsp:cNvPr id="0" name=""/>
        <dsp:cNvSpPr/>
      </dsp:nvSpPr>
      <dsp:spPr>
        <a:xfrm rot="13716891">
          <a:off x="1070073" y="3335718"/>
          <a:ext cx="1426329" cy="339089"/>
        </a:xfrm>
        <a:prstGeom prst="rightArrow">
          <a:avLst>
            <a:gd name="adj1" fmla="val 60000"/>
            <a:gd name="adj2" fmla="val 50000"/>
          </a:avLst>
        </a:prstGeom>
        <a:gradFill rotWithShape="0">
          <a:gsLst>
            <a:gs pos="0">
              <a:schemeClr val="accent1">
                <a:tint val="60000"/>
                <a:hueOff val="0"/>
                <a:satOff val="0"/>
                <a:lumOff val="0"/>
                <a:alphaOff val="0"/>
                <a:tint val="43000"/>
                <a:satMod val="165000"/>
              </a:schemeClr>
            </a:gs>
            <a:gs pos="55000">
              <a:schemeClr val="accent1">
                <a:tint val="60000"/>
                <a:hueOff val="0"/>
                <a:satOff val="0"/>
                <a:lumOff val="0"/>
                <a:alphaOff val="0"/>
                <a:tint val="83000"/>
                <a:satMod val="155000"/>
              </a:schemeClr>
            </a:gs>
            <a:gs pos="100000">
              <a:schemeClr val="accent1">
                <a:tint val="6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1154563" y="3441698"/>
        <a:ext cx="1324602" cy="203453"/>
      </dsp:txXfrm>
    </dsp:sp>
    <dsp:sp modelId="{8750D408-C84F-BC4C-A18D-A51F7D6351D8}">
      <dsp:nvSpPr>
        <dsp:cNvPr id="0" name=""/>
        <dsp:cNvSpPr/>
      </dsp:nvSpPr>
      <dsp:spPr>
        <a:xfrm>
          <a:off x="2495381" y="4214058"/>
          <a:ext cx="1599735" cy="1280617"/>
        </a:xfrm>
        <a:prstGeom prst="ellipse">
          <a:avLst/>
        </a:prstGeom>
        <a:gradFill rotWithShape="0">
          <a:gsLst>
            <a:gs pos="0">
              <a:schemeClr val="accent1">
                <a:hueOff val="0"/>
                <a:satOff val="0"/>
                <a:lumOff val="0"/>
                <a:alphaOff val="0"/>
                <a:tint val="43000"/>
                <a:satMod val="165000"/>
              </a:schemeClr>
            </a:gs>
            <a:gs pos="55000">
              <a:schemeClr val="accent1">
                <a:hueOff val="0"/>
                <a:satOff val="0"/>
                <a:lumOff val="0"/>
                <a:alphaOff val="0"/>
                <a:tint val="83000"/>
                <a:satMod val="155000"/>
              </a:schemeClr>
            </a:gs>
            <a:gs pos="100000">
              <a:schemeClr val="accen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kern="1200" dirty="0" smtClean="0"/>
            <a:t>Dr Eve GARRIDO</a:t>
          </a:r>
          <a:endParaRPr lang="fr-FR" sz="1200" kern="1200" dirty="0"/>
        </a:p>
      </dsp:txBody>
      <dsp:txXfrm>
        <a:off x="2729657" y="4401600"/>
        <a:ext cx="1131183" cy="905533"/>
      </dsp:txXfrm>
    </dsp:sp>
    <dsp:sp modelId="{9464EEA3-64E3-E547-8896-FB94C8F3D8C2}">
      <dsp:nvSpPr>
        <dsp:cNvPr id="0" name=""/>
        <dsp:cNvSpPr/>
      </dsp:nvSpPr>
      <dsp:spPr>
        <a:xfrm rot="461453" flipV="1">
          <a:off x="2901129" y="1807554"/>
          <a:ext cx="716787" cy="168518"/>
        </a:xfrm>
        <a:prstGeom prst="rightArrow">
          <a:avLst>
            <a:gd name="adj1" fmla="val 60000"/>
            <a:gd name="adj2" fmla="val 50000"/>
          </a:avLst>
        </a:prstGeom>
        <a:gradFill rotWithShape="0">
          <a:gsLst>
            <a:gs pos="0">
              <a:schemeClr val="accent1">
                <a:tint val="60000"/>
                <a:hueOff val="0"/>
                <a:satOff val="0"/>
                <a:lumOff val="0"/>
                <a:alphaOff val="0"/>
                <a:tint val="43000"/>
                <a:satMod val="165000"/>
              </a:schemeClr>
            </a:gs>
            <a:gs pos="55000">
              <a:schemeClr val="accent1">
                <a:tint val="60000"/>
                <a:hueOff val="0"/>
                <a:satOff val="0"/>
                <a:lumOff val="0"/>
                <a:alphaOff val="0"/>
                <a:tint val="83000"/>
                <a:satMod val="155000"/>
              </a:schemeClr>
            </a:gs>
            <a:gs pos="100000">
              <a:schemeClr val="accent1">
                <a:tint val="6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rot="10800000">
        <a:off x="2901356" y="1837875"/>
        <a:ext cx="666232" cy="101110"/>
      </dsp:txXfrm>
    </dsp:sp>
    <dsp:sp modelId="{3413A2D8-B862-6A4C-AF7A-7A20AD6B6E2A}">
      <dsp:nvSpPr>
        <dsp:cNvPr id="0" name=""/>
        <dsp:cNvSpPr/>
      </dsp:nvSpPr>
      <dsp:spPr>
        <a:xfrm>
          <a:off x="152406" y="1608479"/>
          <a:ext cx="2091722" cy="1280617"/>
        </a:xfrm>
        <a:prstGeom prst="ellipse">
          <a:avLst/>
        </a:prstGeom>
        <a:gradFill rotWithShape="0">
          <a:gsLst>
            <a:gs pos="0">
              <a:schemeClr val="accent1">
                <a:hueOff val="0"/>
                <a:satOff val="0"/>
                <a:lumOff val="0"/>
                <a:alphaOff val="0"/>
                <a:tint val="43000"/>
                <a:satMod val="165000"/>
              </a:schemeClr>
            </a:gs>
            <a:gs pos="55000">
              <a:schemeClr val="accent1">
                <a:hueOff val="0"/>
                <a:satOff val="0"/>
                <a:lumOff val="0"/>
                <a:alphaOff val="0"/>
                <a:tint val="83000"/>
                <a:satMod val="155000"/>
              </a:schemeClr>
            </a:gs>
            <a:gs pos="100000">
              <a:schemeClr val="accen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François ENAUDEAU</a:t>
          </a:r>
          <a:endParaRPr lang="fr-FR" sz="1400" kern="1200" dirty="0"/>
        </a:p>
      </dsp:txBody>
      <dsp:txXfrm>
        <a:off x="458732" y="1796021"/>
        <a:ext cx="1479070" cy="905533"/>
      </dsp:txXfrm>
    </dsp:sp>
    <dsp:sp modelId="{804E485C-A62A-2F4E-A89E-813CFC20B293}">
      <dsp:nvSpPr>
        <dsp:cNvPr id="0" name=""/>
        <dsp:cNvSpPr/>
      </dsp:nvSpPr>
      <dsp:spPr>
        <a:xfrm rot="501361">
          <a:off x="2966962" y="1865117"/>
          <a:ext cx="476266" cy="45719"/>
        </a:xfrm>
        <a:prstGeom prst="rightArrow">
          <a:avLst>
            <a:gd name="adj1" fmla="val 60000"/>
            <a:gd name="adj2" fmla="val 50000"/>
          </a:avLst>
        </a:prstGeom>
        <a:gradFill rotWithShape="0">
          <a:gsLst>
            <a:gs pos="0">
              <a:schemeClr val="accent1">
                <a:tint val="60000"/>
                <a:hueOff val="0"/>
                <a:satOff val="0"/>
                <a:lumOff val="0"/>
                <a:alphaOff val="0"/>
                <a:tint val="43000"/>
                <a:satMod val="165000"/>
              </a:schemeClr>
            </a:gs>
            <a:gs pos="55000">
              <a:schemeClr val="accent1">
                <a:tint val="60000"/>
                <a:hueOff val="0"/>
                <a:satOff val="0"/>
                <a:lumOff val="0"/>
                <a:alphaOff val="0"/>
                <a:tint val="83000"/>
                <a:satMod val="155000"/>
              </a:schemeClr>
            </a:gs>
            <a:gs pos="100000">
              <a:schemeClr val="accent1">
                <a:tint val="60000"/>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fr-FR" sz="500" kern="1200"/>
        </a:p>
      </dsp:txBody>
      <dsp:txXfrm>
        <a:off x="2967035" y="1873264"/>
        <a:ext cx="462550" cy="27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CFBEC-172E-41BB-B545-FE2085E0B744}">
      <dsp:nvSpPr>
        <dsp:cNvPr id="0" name=""/>
        <dsp:cNvSpPr/>
      </dsp:nvSpPr>
      <dsp:spPr>
        <a:xfrm>
          <a:off x="3387057" y="1708026"/>
          <a:ext cx="1569784" cy="1569784"/>
        </a:xfrm>
        <a:prstGeom prst="ellipse">
          <a:avLst/>
        </a:prstGeom>
        <a:gradFill rotWithShape="0">
          <a:gsLst>
            <a:gs pos="0">
              <a:schemeClr val="dk2">
                <a:hueOff val="0"/>
                <a:satOff val="0"/>
                <a:lumOff val="0"/>
                <a:alphaOff val="0"/>
                <a:tint val="1000"/>
                <a:satMod val="255000"/>
              </a:schemeClr>
            </a:gs>
            <a:gs pos="55000">
              <a:schemeClr val="dk2">
                <a:hueOff val="0"/>
                <a:satOff val="0"/>
                <a:lumOff val="0"/>
                <a:alphaOff val="0"/>
                <a:tint val="12000"/>
                <a:satMod val="255000"/>
              </a:schemeClr>
            </a:gs>
            <a:gs pos="100000">
              <a:schemeClr val="dk2">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r-FR" sz="2400" kern="1200"/>
            <a:t>Projet</a:t>
          </a:r>
          <a:endParaRPr lang="fr-FR" sz="2000" kern="1200"/>
        </a:p>
      </dsp:txBody>
      <dsp:txXfrm>
        <a:off x="3616947" y="1937916"/>
        <a:ext cx="1110004" cy="1110004"/>
      </dsp:txXfrm>
    </dsp:sp>
    <dsp:sp modelId="{E09D1B4B-09AE-4B1F-A409-CE344F8F9185}">
      <dsp:nvSpPr>
        <dsp:cNvPr id="0" name=""/>
        <dsp:cNvSpPr/>
      </dsp:nvSpPr>
      <dsp:spPr>
        <a:xfrm rot="16200000">
          <a:off x="4097937" y="1349896"/>
          <a:ext cx="148024" cy="445347"/>
        </a:xfrm>
        <a:prstGeom prst="rightArrow">
          <a:avLst>
            <a:gd name="adj1" fmla="val 60000"/>
            <a:gd name="adj2" fmla="val 50000"/>
          </a:avLst>
        </a:prstGeom>
        <a:gradFill rotWithShape="0">
          <a:gsLst>
            <a:gs pos="0">
              <a:schemeClr val="dk2">
                <a:tint val="60000"/>
                <a:hueOff val="0"/>
                <a:satOff val="0"/>
                <a:lumOff val="0"/>
                <a:alphaOff val="0"/>
                <a:tint val="1000"/>
                <a:satMod val="255000"/>
              </a:schemeClr>
            </a:gs>
            <a:gs pos="55000">
              <a:schemeClr val="dk2">
                <a:tint val="60000"/>
                <a:hueOff val="0"/>
                <a:satOff val="0"/>
                <a:lumOff val="0"/>
                <a:alphaOff val="0"/>
                <a:tint val="12000"/>
                <a:satMod val="255000"/>
              </a:schemeClr>
            </a:gs>
            <a:gs pos="100000">
              <a:schemeClr val="dk2">
                <a:tint val="60000"/>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fr-FR" sz="1900" kern="1200"/>
        </a:p>
      </dsp:txBody>
      <dsp:txXfrm>
        <a:off x="4120141" y="1461169"/>
        <a:ext cx="103617" cy="267209"/>
      </dsp:txXfrm>
    </dsp:sp>
    <dsp:sp modelId="{60779230-642B-46DB-B5CA-FC2220C38859}">
      <dsp:nvSpPr>
        <dsp:cNvPr id="0" name=""/>
        <dsp:cNvSpPr/>
      </dsp:nvSpPr>
      <dsp:spPr>
        <a:xfrm>
          <a:off x="3401741" y="-111682"/>
          <a:ext cx="1540417" cy="1540417"/>
        </a:xfrm>
        <a:prstGeom prst="ellipse">
          <a:avLst/>
        </a:prstGeom>
        <a:gradFill rotWithShape="0">
          <a:gsLst>
            <a:gs pos="0">
              <a:schemeClr val="dk2">
                <a:hueOff val="0"/>
                <a:satOff val="0"/>
                <a:lumOff val="0"/>
                <a:alphaOff val="0"/>
                <a:tint val="1000"/>
                <a:satMod val="255000"/>
              </a:schemeClr>
            </a:gs>
            <a:gs pos="55000">
              <a:schemeClr val="dk2">
                <a:hueOff val="0"/>
                <a:satOff val="0"/>
                <a:lumOff val="0"/>
                <a:alphaOff val="0"/>
                <a:tint val="12000"/>
                <a:satMod val="255000"/>
              </a:schemeClr>
            </a:gs>
            <a:gs pos="100000">
              <a:schemeClr val="dk2">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kern="1200"/>
            <a:t>Fournisseurs </a:t>
          </a:r>
          <a:endParaRPr lang="fr-FR" sz="1100" kern="1200"/>
        </a:p>
      </dsp:txBody>
      <dsp:txXfrm>
        <a:off x="3627330" y="113907"/>
        <a:ext cx="1089239" cy="1089239"/>
      </dsp:txXfrm>
    </dsp:sp>
    <dsp:sp modelId="{4873F644-A37B-4263-BDD3-7D4AECF93436}">
      <dsp:nvSpPr>
        <dsp:cNvPr id="0" name=""/>
        <dsp:cNvSpPr/>
      </dsp:nvSpPr>
      <dsp:spPr>
        <a:xfrm rot="20520000">
          <a:off x="4973241" y="1985841"/>
          <a:ext cx="148024" cy="445347"/>
        </a:xfrm>
        <a:prstGeom prst="rightArrow">
          <a:avLst>
            <a:gd name="adj1" fmla="val 60000"/>
            <a:gd name="adj2" fmla="val 50000"/>
          </a:avLst>
        </a:prstGeom>
        <a:gradFill rotWithShape="0">
          <a:gsLst>
            <a:gs pos="0">
              <a:schemeClr val="dk2">
                <a:tint val="60000"/>
                <a:hueOff val="0"/>
                <a:satOff val="0"/>
                <a:lumOff val="0"/>
                <a:alphaOff val="0"/>
                <a:tint val="1000"/>
                <a:satMod val="255000"/>
              </a:schemeClr>
            </a:gs>
            <a:gs pos="55000">
              <a:schemeClr val="dk2">
                <a:tint val="60000"/>
                <a:hueOff val="0"/>
                <a:satOff val="0"/>
                <a:lumOff val="0"/>
                <a:alphaOff val="0"/>
                <a:tint val="12000"/>
                <a:satMod val="255000"/>
              </a:schemeClr>
            </a:gs>
            <a:gs pos="100000">
              <a:schemeClr val="dk2">
                <a:tint val="60000"/>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fr-FR" sz="1900" kern="1200"/>
        </a:p>
      </dsp:txBody>
      <dsp:txXfrm>
        <a:off x="4974328" y="2081771"/>
        <a:ext cx="103617" cy="267209"/>
      </dsp:txXfrm>
    </dsp:sp>
    <dsp:sp modelId="{8FE55D76-69B8-469D-BE4A-A0F9F69D5110}">
      <dsp:nvSpPr>
        <dsp:cNvPr id="0" name=""/>
        <dsp:cNvSpPr/>
      </dsp:nvSpPr>
      <dsp:spPr>
        <a:xfrm>
          <a:off x="5146351" y="1155851"/>
          <a:ext cx="1540417" cy="1540417"/>
        </a:xfrm>
        <a:prstGeom prst="ellipse">
          <a:avLst/>
        </a:prstGeom>
        <a:gradFill rotWithShape="0">
          <a:gsLst>
            <a:gs pos="0">
              <a:schemeClr val="dk2">
                <a:hueOff val="0"/>
                <a:satOff val="0"/>
                <a:lumOff val="0"/>
                <a:alphaOff val="0"/>
                <a:tint val="1000"/>
                <a:satMod val="255000"/>
              </a:schemeClr>
            </a:gs>
            <a:gs pos="55000">
              <a:schemeClr val="dk2">
                <a:hueOff val="0"/>
                <a:satOff val="0"/>
                <a:lumOff val="0"/>
                <a:alphaOff val="0"/>
                <a:tint val="12000"/>
                <a:satMod val="255000"/>
              </a:schemeClr>
            </a:gs>
            <a:gs pos="100000">
              <a:schemeClr val="dk2">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fr-FR" sz="1300" kern="1200" spc="-10" baseline="0"/>
            <a:t>Fabrication </a:t>
          </a:r>
        </a:p>
      </dsp:txBody>
      <dsp:txXfrm>
        <a:off x="5371940" y="1381440"/>
        <a:ext cx="1089239" cy="1089239"/>
      </dsp:txXfrm>
    </dsp:sp>
    <dsp:sp modelId="{8999D690-D432-4F1A-B2AE-D98A61E6F24A}">
      <dsp:nvSpPr>
        <dsp:cNvPr id="0" name=""/>
        <dsp:cNvSpPr/>
      </dsp:nvSpPr>
      <dsp:spPr>
        <a:xfrm rot="3240000">
          <a:off x="4638905" y="3014822"/>
          <a:ext cx="148024" cy="445347"/>
        </a:xfrm>
        <a:prstGeom prst="rightArrow">
          <a:avLst>
            <a:gd name="adj1" fmla="val 60000"/>
            <a:gd name="adj2" fmla="val 50000"/>
          </a:avLst>
        </a:prstGeom>
        <a:gradFill rotWithShape="0">
          <a:gsLst>
            <a:gs pos="0">
              <a:schemeClr val="dk2">
                <a:tint val="60000"/>
                <a:hueOff val="0"/>
                <a:satOff val="0"/>
                <a:lumOff val="0"/>
                <a:alphaOff val="0"/>
                <a:tint val="1000"/>
                <a:satMod val="255000"/>
              </a:schemeClr>
            </a:gs>
            <a:gs pos="55000">
              <a:schemeClr val="dk2">
                <a:tint val="60000"/>
                <a:hueOff val="0"/>
                <a:satOff val="0"/>
                <a:lumOff val="0"/>
                <a:alphaOff val="0"/>
                <a:tint val="12000"/>
                <a:satMod val="255000"/>
              </a:schemeClr>
            </a:gs>
            <a:gs pos="100000">
              <a:schemeClr val="dk2">
                <a:tint val="60000"/>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fr-FR" sz="1900" kern="1200"/>
        </a:p>
      </dsp:txBody>
      <dsp:txXfrm>
        <a:off x="4648058" y="3085928"/>
        <a:ext cx="103617" cy="267209"/>
      </dsp:txXfrm>
    </dsp:sp>
    <dsp:sp modelId="{0B5562C5-56E9-4F94-AD9A-09B6AA6E206F}">
      <dsp:nvSpPr>
        <dsp:cNvPr id="0" name=""/>
        <dsp:cNvSpPr/>
      </dsp:nvSpPr>
      <dsp:spPr>
        <a:xfrm>
          <a:off x="4479969" y="3206764"/>
          <a:ext cx="1540417" cy="1540417"/>
        </a:xfrm>
        <a:prstGeom prst="ellipse">
          <a:avLst/>
        </a:prstGeom>
        <a:gradFill rotWithShape="0">
          <a:gsLst>
            <a:gs pos="0">
              <a:schemeClr val="dk2">
                <a:hueOff val="0"/>
                <a:satOff val="0"/>
                <a:lumOff val="0"/>
                <a:alphaOff val="0"/>
                <a:tint val="1000"/>
                <a:satMod val="255000"/>
              </a:schemeClr>
            </a:gs>
            <a:gs pos="55000">
              <a:schemeClr val="dk2">
                <a:hueOff val="0"/>
                <a:satOff val="0"/>
                <a:lumOff val="0"/>
                <a:alphaOff val="0"/>
                <a:tint val="12000"/>
                <a:satMod val="255000"/>
              </a:schemeClr>
            </a:gs>
            <a:gs pos="100000">
              <a:schemeClr val="dk2">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kern="1200"/>
            <a:t>Ventes</a:t>
          </a:r>
          <a:endParaRPr lang="fr-FR" sz="1100" kern="1200"/>
        </a:p>
      </dsp:txBody>
      <dsp:txXfrm>
        <a:off x="4705558" y="3432353"/>
        <a:ext cx="1089239" cy="1089239"/>
      </dsp:txXfrm>
    </dsp:sp>
    <dsp:sp modelId="{FB0FDE60-5A66-47CD-855C-10B0ABFAFF6D}">
      <dsp:nvSpPr>
        <dsp:cNvPr id="0" name=""/>
        <dsp:cNvSpPr/>
      </dsp:nvSpPr>
      <dsp:spPr>
        <a:xfrm rot="7560000">
          <a:off x="3556970" y="3014822"/>
          <a:ext cx="148024" cy="445347"/>
        </a:xfrm>
        <a:prstGeom prst="rightArrow">
          <a:avLst>
            <a:gd name="adj1" fmla="val 60000"/>
            <a:gd name="adj2" fmla="val 50000"/>
          </a:avLst>
        </a:prstGeom>
        <a:gradFill rotWithShape="0">
          <a:gsLst>
            <a:gs pos="0">
              <a:schemeClr val="dk2">
                <a:tint val="60000"/>
                <a:hueOff val="0"/>
                <a:satOff val="0"/>
                <a:lumOff val="0"/>
                <a:alphaOff val="0"/>
                <a:tint val="1000"/>
                <a:satMod val="255000"/>
              </a:schemeClr>
            </a:gs>
            <a:gs pos="55000">
              <a:schemeClr val="dk2">
                <a:tint val="60000"/>
                <a:hueOff val="0"/>
                <a:satOff val="0"/>
                <a:lumOff val="0"/>
                <a:alphaOff val="0"/>
                <a:tint val="12000"/>
                <a:satMod val="255000"/>
              </a:schemeClr>
            </a:gs>
            <a:gs pos="100000">
              <a:schemeClr val="dk2">
                <a:tint val="60000"/>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fr-FR" sz="1900" kern="1200"/>
        </a:p>
      </dsp:txBody>
      <dsp:txXfrm rot="10800000">
        <a:off x="3592224" y="3085928"/>
        <a:ext cx="103617" cy="267209"/>
      </dsp:txXfrm>
    </dsp:sp>
    <dsp:sp modelId="{492A8904-4F29-41B2-8DF6-9E5DB43B598E}">
      <dsp:nvSpPr>
        <dsp:cNvPr id="0" name=""/>
        <dsp:cNvSpPr/>
      </dsp:nvSpPr>
      <dsp:spPr>
        <a:xfrm>
          <a:off x="2323512" y="3206764"/>
          <a:ext cx="1540417" cy="1540417"/>
        </a:xfrm>
        <a:prstGeom prst="ellipse">
          <a:avLst/>
        </a:prstGeom>
        <a:gradFill rotWithShape="0">
          <a:gsLst>
            <a:gs pos="0">
              <a:schemeClr val="dk2">
                <a:hueOff val="0"/>
                <a:satOff val="0"/>
                <a:lumOff val="0"/>
                <a:alphaOff val="0"/>
                <a:tint val="1000"/>
                <a:satMod val="255000"/>
              </a:schemeClr>
            </a:gs>
            <a:gs pos="55000">
              <a:schemeClr val="dk2">
                <a:hueOff val="0"/>
                <a:satOff val="0"/>
                <a:lumOff val="0"/>
                <a:alphaOff val="0"/>
                <a:tint val="12000"/>
                <a:satMod val="255000"/>
              </a:schemeClr>
            </a:gs>
            <a:gs pos="100000">
              <a:schemeClr val="dk2">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a:t>Ingénierie</a:t>
          </a:r>
        </a:p>
      </dsp:txBody>
      <dsp:txXfrm>
        <a:off x="2549101" y="3432353"/>
        <a:ext cx="1089239" cy="1089239"/>
      </dsp:txXfrm>
    </dsp:sp>
    <dsp:sp modelId="{470BEB95-5498-4076-A7AD-52EA2D6058A0}">
      <dsp:nvSpPr>
        <dsp:cNvPr id="0" name=""/>
        <dsp:cNvSpPr/>
      </dsp:nvSpPr>
      <dsp:spPr>
        <a:xfrm rot="11880000">
          <a:off x="3222634" y="1985841"/>
          <a:ext cx="148024" cy="445347"/>
        </a:xfrm>
        <a:prstGeom prst="rightArrow">
          <a:avLst>
            <a:gd name="adj1" fmla="val 60000"/>
            <a:gd name="adj2" fmla="val 50000"/>
          </a:avLst>
        </a:prstGeom>
        <a:gradFill rotWithShape="0">
          <a:gsLst>
            <a:gs pos="0">
              <a:schemeClr val="dk2">
                <a:tint val="60000"/>
                <a:hueOff val="0"/>
                <a:satOff val="0"/>
                <a:lumOff val="0"/>
                <a:alphaOff val="0"/>
                <a:tint val="1000"/>
                <a:satMod val="255000"/>
              </a:schemeClr>
            </a:gs>
            <a:gs pos="55000">
              <a:schemeClr val="dk2">
                <a:tint val="60000"/>
                <a:hueOff val="0"/>
                <a:satOff val="0"/>
                <a:lumOff val="0"/>
                <a:alphaOff val="0"/>
                <a:tint val="12000"/>
                <a:satMod val="255000"/>
              </a:schemeClr>
            </a:gs>
            <a:gs pos="100000">
              <a:schemeClr val="dk2">
                <a:tint val="60000"/>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fr-FR" sz="1900" kern="1200"/>
        </a:p>
      </dsp:txBody>
      <dsp:txXfrm rot="10800000">
        <a:off x="3265954" y="2081771"/>
        <a:ext cx="103617" cy="267209"/>
      </dsp:txXfrm>
    </dsp:sp>
    <dsp:sp modelId="{A0AE6ABD-EFF8-41C2-907C-790C07DF522C}">
      <dsp:nvSpPr>
        <dsp:cNvPr id="0" name=""/>
        <dsp:cNvSpPr/>
      </dsp:nvSpPr>
      <dsp:spPr>
        <a:xfrm>
          <a:off x="1657130" y="1155851"/>
          <a:ext cx="1540417" cy="1540417"/>
        </a:xfrm>
        <a:prstGeom prst="ellipse">
          <a:avLst/>
        </a:prstGeom>
        <a:gradFill rotWithShape="0">
          <a:gsLst>
            <a:gs pos="0">
              <a:schemeClr val="dk2">
                <a:hueOff val="0"/>
                <a:satOff val="0"/>
                <a:lumOff val="0"/>
                <a:alphaOff val="0"/>
                <a:tint val="1000"/>
                <a:satMod val="255000"/>
              </a:schemeClr>
            </a:gs>
            <a:gs pos="55000">
              <a:schemeClr val="dk2">
                <a:hueOff val="0"/>
                <a:satOff val="0"/>
                <a:lumOff val="0"/>
                <a:alphaOff val="0"/>
                <a:tint val="12000"/>
                <a:satMod val="255000"/>
              </a:schemeClr>
            </a:gs>
            <a:gs pos="100000">
              <a:schemeClr val="dk2">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FR" sz="1600" kern="1200"/>
            <a:t>Équipes à distance</a:t>
          </a:r>
          <a:endParaRPr lang="fr-FR" sz="1200" kern="1200"/>
        </a:p>
      </dsp:txBody>
      <dsp:txXfrm>
        <a:off x="1882719" y="1381440"/>
        <a:ext cx="1089239" cy="1089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fr-F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fr-FR" sz="1200"/>
            </a:lvl1pPr>
          </a:lstStyle>
          <a:p>
            <a:fld id="{724506C0-3FFE-45A5-803D-9F4FC5464A70}" type="datetimeFigureOut">
              <a:rPr lang="fr-FR"/>
              <a:pPr/>
              <a:t>03/10/12</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Niveau 2</a:t>
            </a:r>
          </a:p>
          <a:p>
            <a:pPr lvl="2"/>
            <a:r>
              <a:rPr lang="fr-FR"/>
              <a:t>Niveau 3</a:t>
            </a:r>
          </a:p>
          <a:p>
            <a:pPr lvl="3"/>
            <a:r>
              <a:rPr lang="fr-FR"/>
              <a:t>Niveau 4</a:t>
            </a:r>
          </a:p>
          <a:p>
            <a:pPr lvl="4"/>
            <a:r>
              <a:rPr lang="fr-FR"/>
              <a:t>Niveau 5</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fr-F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fr-FR" sz="1200"/>
            </a:lvl1pPr>
          </a:lstStyle>
          <a:p>
            <a:fld id="{F8646707-6BBD-41A9-B4DF-0C76A73A2D2A}" type="slidenum">
              <a:rPr/>
              <a:pPr/>
              <a:t>‹#›</a:t>
            </a:fld>
            <a:endParaRPr lang="fr-FR"/>
          </a:p>
        </p:txBody>
      </p:sp>
    </p:spTree>
    <p:extLst>
      <p:ext uri="{BB962C8B-B14F-4D97-AF65-F5344CB8AC3E}">
        <p14:creationId xmlns:p14="http://schemas.microsoft.com/office/powerpoint/2010/main" val="1994209963"/>
      </p:ext>
    </p:extLst>
  </p:cSld>
  <p:clrMap bg1="lt1" tx1="dk1" bg2="lt2" tx2="dk2" accent1="accent1" accent2="accent2" accent3="accent3" accent4="accent4" accent5="accent5" accent6="accent6" hlink="hlink" folHlink="folHlink"/>
  <p:notesStyle>
    <a:lvl1pPr marL="0" algn="l" defTabSz="914400" rtl="0" eaLnBrk="1" latinLnBrk="0" hangingPunct="1">
      <a:defRPr lang="fr-FR" sz="1200" kern="1200">
        <a:solidFill>
          <a:schemeClr val="tx1"/>
        </a:solidFill>
        <a:latin typeface="+mn-lt"/>
        <a:ea typeface="+mn-ea"/>
        <a:cs typeface="+mn-cs"/>
      </a:defRPr>
    </a:lvl1pPr>
    <a:lvl2pPr marL="457200" algn="l" defTabSz="914400" rtl="0" eaLnBrk="1" latinLnBrk="0" hangingPunct="1">
      <a:defRPr lang="fr-FR" sz="1200" kern="1200">
        <a:solidFill>
          <a:schemeClr val="tx1"/>
        </a:solidFill>
        <a:latin typeface="+mn-lt"/>
        <a:ea typeface="+mn-ea"/>
        <a:cs typeface="+mn-cs"/>
      </a:defRPr>
    </a:lvl2pPr>
    <a:lvl3pPr marL="914400" algn="l" defTabSz="914400" rtl="0" eaLnBrk="1" latinLnBrk="0" hangingPunct="1">
      <a:defRPr lang="fr-FR" sz="1200" kern="1200">
        <a:solidFill>
          <a:schemeClr val="tx1"/>
        </a:solidFill>
        <a:latin typeface="+mn-lt"/>
        <a:ea typeface="+mn-ea"/>
        <a:cs typeface="+mn-cs"/>
      </a:defRPr>
    </a:lvl3pPr>
    <a:lvl4pPr marL="1371600" algn="l" defTabSz="914400" rtl="0" eaLnBrk="1" latinLnBrk="0" hangingPunct="1">
      <a:defRPr lang="fr-FR" sz="1200" kern="1200">
        <a:solidFill>
          <a:schemeClr val="tx1"/>
        </a:solidFill>
        <a:latin typeface="+mn-lt"/>
        <a:ea typeface="+mn-ea"/>
        <a:cs typeface="+mn-cs"/>
      </a:defRPr>
    </a:lvl4pPr>
    <a:lvl5pPr marL="1828800" algn="l" defTabSz="914400" rtl="0" eaLnBrk="1" latinLnBrk="0" hangingPunct="1">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Dès 2 mois vous pouvez vous douter d’un problème ophtalmo  chez le nouveau né;     </a:t>
            </a:r>
          </a:p>
          <a:p>
            <a:endParaRPr lang="fr-FR" dirty="0"/>
          </a:p>
        </p:txBody>
      </p:sp>
      <p:sp>
        <p:nvSpPr>
          <p:cNvPr id="4" name="Espace réservé du numéro de diapositive 3"/>
          <p:cNvSpPr>
            <a:spLocks noGrp="1"/>
          </p:cNvSpPr>
          <p:nvPr>
            <p:ph type="sldNum" sz="quarter" idx="10"/>
          </p:nvPr>
        </p:nvSpPr>
        <p:spPr/>
        <p:txBody>
          <a:bodyPr/>
          <a:lstStyle/>
          <a:p>
            <a:fld id="{F8646707-6BBD-41A9-B4DF-0C76A73A2D2A}" type="slidenum">
              <a:rPr lang="fr-FR" smtClean="0"/>
              <a:pPr/>
              <a:t>1</a:t>
            </a:fld>
            <a:endParaRPr lang="fr-FR"/>
          </a:p>
        </p:txBody>
      </p:sp>
    </p:spTree>
    <p:extLst>
      <p:ext uri="{BB962C8B-B14F-4D97-AF65-F5344CB8AC3E}">
        <p14:creationId xmlns:p14="http://schemas.microsoft.com/office/powerpoint/2010/main" val="963006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Le dysfonctionnement cérébral mineur, dyslexique, a dans 20/100 des cas une</a:t>
            </a:r>
          </a:p>
          <a:p>
            <a:r>
              <a:rPr lang="fr-FR" sz="1200" dirty="0" smtClean="0"/>
              <a:t> composante ophtalmologique</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F8646707-6BBD-41A9-B4DF-0C76A73A2D2A}" type="slidenum">
              <a:rPr lang="fr-FR" smtClean="0"/>
              <a:pPr/>
              <a:t>19</a:t>
            </a:fld>
            <a:endParaRPr lang="fr-FR"/>
          </a:p>
        </p:txBody>
      </p:sp>
    </p:spTree>
    <p:extLst>
      <p:ext uri="{BB962C8B-B14F-4D97-AF65-F5344CB8AC3E}">
        <p14:creationId xmlns:p14="http://schemas.microsoft.com/office/powerpoint/2010/main" val="1575177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 l'imbécilité des verres solaires standards…</a:t>
            </a:r>
            <a:endParaRPr lang="fr-FR" dirty="0"/>
          </a:p>
        </p:txBody>
      </p:sp>
      <p:sp>
        <p:nvSpPr>
          <p:cNvPr id="4" name="Espace réservé du numéro de diapositive 3"/>
          <p:cNvSpPr>
            <a:spLocks noGrp="1"/>
          </p:cNvSpPr>
          <p:nvPr>
            <p:ph type="sldNum" sz="quarter" idx="10"/>
          </p:nvPr>
        </p:nvSpPr>
        <p:spPr/>
        <p:txBody>
          <a:bodyPr/>
          <a:lstStyle/>
          <a:p>
            <a:fld id="{F8646707-6BBD-41A9-B4DF-0C76A73A2D2A}" type="slidenum">
              <a:rPr lang="fr-FR" smtClean="0"/>
              <a:pPr/>
              <a:t>22</a:t>
            </a:fld>
            <a:endParaRPr lang="fr-FR"/>
          </a:p>
        </p:txBody>
      </p:sp>
    </p:spTree>
    <p:extLst>
      <p:ext uri="{BB962C8B-B14F-4D97-AF65-F5344CB8AC3E}">
        <p14:creationId xmlns:p14="http://schemas.microsoft.com/office/powerpoint/2010/main" val="3790117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03238"/>
            <a:ext cx="3140075" cy="2354262"/>
          </a:xfrm>
        </p:spPr>
      </p:sp>
      <p:sp>
        <p:nvSpPr>
          <p:cNvPr id="3" name="Notes Placeholder 2"/>
          <p:cNvSpPr>
            <a:spLocks noGrp="1"/>
          </p:cNvSpPr>
          <p:nvPr>
            <p:ph type="body" idx="1"/>
          </p:nvPr>
        </p:nvSpPr>
        <p:spPr/>
        <p:txBody>
          <a:bodyPr>
            <a:normAutofit/>
          </a:bodyPr>
          <a:lstStyle/>
          <a:p>
            <a:r>
              <a:rPr lang="fr-FR" sz="1200" baseline="0" dirty="0" smtClean="0"/>
              <a:t>Les lunettes peuvent et doivent être dédramatisées…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03238"/>
            <a:ext cx="3140075" cy="2354262"/>
          </a:xfrm>
        </p:spPr>
      </p:sp>
      <p:sp>
        <p:nvSpPr>
          <p:cNvPr id="3" name="Notes Placeholder 2"/>
          <p:cNvSpPr>
            <a:spLocks noGrp="1"/>
          </p:cNvSpPr>
          <p:nvPr>
            <p:ph type="body" idx="1"/>
          </p:nvPr>
        </p:nvSpPr>
        <p:spPr/>
        <p:txBody>
          <a:bodyPr>
            <a:normAutofit/>
          </a:bodyPr>
          <a:lstStyle/>
          <a:p>
            <a:endParaRPr lang="fr-FR" sz="1200" baseline="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lang="fr-FR"/>
            </a:pPr>
            <a:r>
              <a:rPr lang="fr-FR" dirty="0" smtClean="0"/>
              <a:t>Préparez des diapositives pour l’annexe dans</a:t>
            </a:r>
            <a:r>
              <a:rPr lang="fr-FR" baseline="0" dirty="0" smtClean="0"/>
              <a:t> le cas où d’autres diapositives ou informations seraient nécessaires. L’annexe peut également s’avérer utile en cas de distribution ultérieure de la présentation. </a:t>
            </a:r>
            <a:endParaRPr lang="fr-FR" dirty="0" smtClean="0"/>
          </a:p>
          <a:p>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26</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rgbClr val="FF0000"/>
                </a:solidFill>
              </a:rPr>
              <a:t>Leur vision sera leur regard sur nous plus tard</a:t>
            </a:r>
          </a:p>
          <a:p>
            <a:endParaRPr lang="fr-FR" dirty="0"/>
          </a:p>
        </p:txBody>
      </p:sp>
      <p:sp>
        <p:nvSpPr>
          <p:cNvPr id="4" name="Espace réservé du numéro de diapositive 3"/>
          <p:cNvSpPr>
            <a:spLocks noGrp="1"/>
          </p:cNvSpPr>
          <p:nvPr>
            <p:ph type="sldNum" sz="quarter" idx="10"/>
          </p:nvPr>
        </p:nvSpPr>
        <p:spPr/>
        <p:txBody>
          <a:bodyPr/>
          <a:lstStyle/>
          <a:p>
            <a:fld id="{F8646707-6BBD-41A9-B4DF-0C76A73A2D2A}" type="slidenum">
              <a:rPr lang="fr-FR" smtClean="0"/>
              <a:pPr/>
              <a:t>27</a:t>
            </a:fld>
            <a:endParaRPr lang="fr-FR"/>
          </a:p>
        </p:txBody>
      </p:sp>
    </p:spTree>
    <p:extLst>
      <p:ext uri="{BB962C8B-B14F-4D97-AF65-F5344CB8AC3E}">
        <p14:creationId xmlns:p14="http://schemas.microsoft.com/office/powerpoint/2010/main" val="154654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Sur quoi porte ce</a:t>
            </a:r>
            <a:r>
              <a:rPr lang="fr-FR" baseline="0" dirty="0" smtClean="0"/>
              <a:t> projet ?</a:t>
            </a:r>
          </a:p>
          <a:p>
            <a:r>
              <a:rPr lang="fr-FR" dirty="0" smtClean="0"/>
              <a:t>Définir</a:t>
            </a:r>
            <a:r>
              <a:rPr lang="fr-FR" baseline="0" dirty="0" smtClean="0"/>
              <a:t> l’objectif de ce projet</a:t>
            </a:r>
          </a:p>
          <a:p>
            <a:pPr lvl="1"/>
            <a:r>
              <a:rPr lang="fr-FR" dirty="0" smtClean="0"/>
              <a:t>Ce projet est-il identique à des projets précédents ou s’agit-il d’un nouveau projet ?</a:t>
            </a:r>
          </a:p>
          <a:p>
            <a:r>
              <a:rPr lang="fr-FR" baseline="0" dirty="0" smtClean="0"/>
              <a:t>Définir la portée de ce projet</a:t>
            </a:r>
          </a:p>
          <a:p>
            <a:pPr lvl="1"/>
            <a:r>
              <a:rPr lang="fr-FR" baseline="0" dirty="0" smtClean="0"/>
              <a:t>Ce projet est-il indépendant ou lié à d’autres projets ?</a:t>
            </a:r>
          </a:p>
          <a:p>
            <a:pPr lvl="0"/>
            <a:endParaRPr lang="fr-FR" baseline="0" dirty="0" smtClean="0"/>
          </a:p>
          <a:p>
            <a:pPr lvl="0"/>
            <a:r>
              <a:rPr lang="fr-FR" baseline="0" dirty="0" smtClean="0"/>
              <a:t>* Notez que cette diapositive n’est pas nécessaire pour les réunions hebdomadaires sur l’état du projet</a:t>
            </a:r>
            <a:endParaRPr lang="fr-FR" dirty="0" smtClean="0"/>
          </a:p>
          <a:p>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fr-FR" sz="3600" dirty="0" smtClean="0"/>
              <a:t>Je n’ai aucun conflit d’intérêt à déclarer.</a:t>
            </a:r>
            <a:endParaRPr lang="fr-FR" sz="3600" baseline="0" dirty="0" smtClean="0"/>
          </a:p>
          <a:p>
            <a:pPr>
              <a:buFont typeface="Arial" charset="0"/>
              <a:buNone/>
            </a:pPr>
            <a:endParaRPr lang="fr-FR" baseline="0" dirty="0" smtClean="0"/>
          </a:p>
        </p:txBody>
      </p:sp>
      <p:sp>
        <p:nvSpPr>
          <p:cNvPr id="4" name="Slide Number Placeholder 3"/>
          <p:cNvSpPr>
            <a:spLocks noGrp="1"/>
          </p:cNvSpPr>
          <p:nvPr>
            <p:ph type="sldNum" sz="quarter" idx="10"/>
          </p:nvPr>
        </p:nvSpPr>
        <p:spPr/>
        <p:txBody>
          <a:bodyPr/>
          <a:lstStyle/>
          <a:p>
            <a:fld id="{5E0C3846-8D4C-4326-8BC7-9B455A036298}"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aseline="0" dirty="0" smtClean="0"/>
              <a:t>Dupliquez cette diapositive si nécessaire en présence de plusieurs problèmes.</a:t>
            </a:r>
          </a:p>
          <a:p>
            <a:r>
              <a:rPr lang="fr-FR" dirty="0" smtClean="0"/>
              <a:t>Cette diapositive et les diapositives associées</a:t>
            </a:r>
            <a:r>
              <a:rPr lang="fr-FR" baseline="0" dirty="0" smtClean="0"/>
              <a:t> peuvent être déplacés dans l’annexe ou masqués, si nécessaire.</a:t>
            </a:r>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5</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Les diapositives suivantes</a:t>
            </a:r>
            <a:r>
              <a:rPr lang="fr-FR" baseline="0" dirty="0" smtClean="0"/>
              <a:t> montrent plusieurs exemples de barres de planning utilisant des graphiques SmartArt.</a:t>
            </a:r>
            <a:endParaRPr lang="fr-FR" dirty="0" smtClean="0"/>
          </a:p>
          <a:p>
            <a:r>
              <a:rPr lang="fr-FR" dirty="0" smtClean="0"/>
              <a:t>Ajoutez une barre de planning pour le projet, indiquant clairement les jalons</a:t>
            </a:r>
            <a:r>
              <a:rPr lang="fr-FR" baseline="0" dirty="0" smtClean="0"/>
              <a:t> et les dates importantes, </a:t>
            </a:r>
            <a:r>
              <a:rPr lang="fr-FR" dirty="0" smtClean="0"/>
              <a:t>puis montrez l’état actuel du projet.</a:t>
            </a:r>
          </a:p>
          <a:p>
            <a:endParaRPr lang="fr-FR" dirty="0" smtClean="0"/>
          </a:p>
          <a:p>
            <a:endParaRPr lang="fr-FR" dirty="0" smtClean="0"/>
          </a:p>
        </p:txBody>
      </p:sp>
      <p:sp>
        <p:nvSpPr>
          <p:cNvPr id="4" name="Slide Number Placeholder 3"/>
          <p:cNvSpPr>
            <a:spLocks noGrp="1"/>
          </p:cNvSpPr>
          <p:nvPr>
            <p:ph type="sldNum" sz="quarter" idx="10"/>
          </p:nvPr>
        </p:nvSpPr>
        <p:spPr/>
        <p:txBody>
          <a:bodyPr/>
          <a:lstStyle/>
          <a:p>
            <a:fld id="{5E0C3846-8D4C-4326-8BC7-9B455A036298}" type="slidenum">
              <a:rPr lang="fr-FR" smtClean="0"/>
              <a:pPr/>
              <a:t>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fr-FR" dirty="0" smtClean="0"/>
              <a:t>Quelles sont les interdépendances</a:t>
            </a:r>
            <a:r>
              <a:rPr lang="fr-FR" baseline="0" dirty="0" smtClean="0"/>
              <a:t> qui affectent la barre de planning, le coût et la sortie de ce </a:t>
            </a:r>
            <a:r>
              <a:rPr lang="fr-FR" baseline="0" smtClean="0"/>
              <a:t>projet ?</a:t>
            </a:r>
            <a:endParaRPr lang="fr-FR" dirty="0" smtClean="0"/>
          </a:p>
        </p:txBody>
      </p:sp>
      <p:sp>
        <p:nvSpPr>
          <p:cNvPr id="4" name="Slide Number Placeholder 3"/>
          <p:cNvSpPr>
            <a:spLocks noGrp="1"/>
          </p:cNvSpPr>
          <p:nvPr>
            <p:ph type="sldNum" sz="quarter" idx="10"/>
          </p:nvPr>
        </p:nvSpPr>
        <p:spPr/>
        <p:txBody>
          <a:bodyPr/>
          <a:lstStyle/>
          <a:p>
            <a:fld id="{5E0C3846-8D4C-4326-8BC7-9B455A036298}" type="slidenum">
              <a:rPr lang="fr-FR" smtClean="0"/>
              <a:pPr/>
              <a:t>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5E0C3846-8D4C-4326-8BC7-9B455A036298}" type="slidenum">
              <a:rPr lang="fr-FR" smtClean="0"/>
              <a:pPr/>
              <a:t>12</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8646707-6BBD-41A9-B4DF-0C76A73A2D2A}" type="slidenum">
              <a:rPr lang="fr-FR" smtClean="0"/>
              <a:pPr/>
              <a:t>15</a:t>
            </a:fld>
            <a:endParaRPr lang="fr-FR"/>
          </a:p>
        </p:txBody>
      </p:sp>
    </p:spTree>
    <p:extLst>
      <p:ext uri="{BB962C8B-B14F-4D97-AF65-F5344CB8AC3E}">
        <p14:creationId xmlns:p14="http://schemas.microsoft.com/office/powerpoint/2010/main" val="409089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 Renée –Pierre Dupuy, cheville ouvrière de cette réunion, nous donnera les résultats convaincants d’un dépistage précoce dans le biterrois.</a:t>
            </a:r>
          </a:p>
          <a:p>
            <a:endParaRPr lang="fr-FR" dirty="0"/>
          </a:p>
        </p:txBody>
      </p:sp>
      <p:sp>
        <p:nvSpPr>
          <p:cNvPr id="4" name="Espace réservé du numéro de diapositive 3"/>
          <p:cNvSpPr>
            <a:spLocks noGrp="1"/>
          </p:cNvSpPr>
          <p:nvPr>
            <p:ph type="sldNum" sz="quarter" idx="10"/>
          </p:nvPr>
        </p:nvSpPr>
        <p:spPr/>
        <p:txBody>
          <a:bodyPr/>
          <a:lstStyle/>
          <a:p>
            <a:fld id="{F8646707-6BBD-41A9-B4DF-0C76A73A2D2A}" type="slidenum">
              <a:rPr lang="fr-FR" smtClean="0"/>
              <a:pPr/>
              <a:t>18</a:t>
            </a:fld>
            <a:endParaRPr lang="fr-FR"/>
          </a:p>
        </p:txBody>
      </p:sp>
    </p:spTree>
    <p:extLst>
      <p:ext uri="{BB962C8B-B14F-4D97-AF65-F5344CB8AC3E}">
        <p14:creationId xmlns:p14="http://schemas.microsoft.com/office/powerpoint/2010/main" val="1769152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eaLnBrk="1" latinLnBrk="0" hangingPunct="1">
              <a:defRPr kumimoji="0" lang="fr-FR">
                <a:latin typeface="Georgia" pitchFamily="18" charset="0"/>
              </a:defRPr>
            </a:lvl1pPr>
          </a:lstStyle>
          <a:p>
            <a:pPr eaLnBrk="1" latinLnBrk="0" hangingPunct="1"/>
            <a:r>
              <a:rPr kumimoji="0" lang="fr-FR" smtClean="0"/>
              <a:t>Cliquez et modifiez le titre</a:t>
            </a:r>
            <a:endParaRPr kumimoji="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eaLnBrk="1" latinLnBrk="0" hangingPunct="1">
              <a:buNone/>
              <a:defRPr kumimoji="0" lang="fr-FR" sz="1600" baseline="0">
                <a:solidFill>
                  <a:schemeClr val="tx1"/>
                </a:solidFill>
                <a:latin typeface="Georgia" pitchFamily="18" charset="0"/>
              </a:defRPr>
            </a:lvl1pPr>
            <a:lvl2pPr marL="457200" indent="0" algn="ctr" eaLnBrk="1" latinLnBrk="0" hangingPunct="1">
              <a:buNone/>
              <a:defRPr kumimoji="0" lang="fr-FR">
                <a:solidFill>
                  <a:schemeClr val="tx1">
                    <a:tint val="75000"/>
                  </a:schemeClr>
                </a:solidFill>
              </a:defRPr>
            </a:lvl2pPr>
            <a:lvl3pPr marL="914400" indent="0" algn="ctr" eaLnBrk="1" latinLnBrk="0" hangingPunct="1">
              <a:buNone/>
              <a:defRPr kumimoji="0" lang="fr-FR">
                <a:solidFill>
                  <a:schemeClr val="tx1">
                    <a:tint val="75000"/>
                  </a:schemeClr>
                </a:solidFill>
              </a:defRPr>
            </a:lvl3pPr>
            <a:lvl4pPr marL="1371600" indent="0" algn="ctr" eaLnBrk="1" latinLnBrk="0" hangingPunct="1">
              <a:buNone/>
              <a:defRPr kumimoji="0" lang="fr-FR">
                <a:solidFill>
                  <a:schemeClr val="tx1">
                    <a:tint val="75000"/>
                  </a:schemeClr>
                </a:solidFill>
              </a:defRPr>
            </a:lvl4pPr>
            <a:lvl5pPr marL="1828800" indent="0" algn="ctr" eaLnBrk="1" latinLnBrk="0" hangingPunct="1">
              <a:buNone/>
              <a:defRPr kumimoji="0" lang="fr-FR">
                <a:solidFill>
                  <a:schemeClr val="tx1">
                    <a:tint val="75000"/>
                  </a:schemeClr>
                </a:solidFill>
              </a:defRPr>
            </a:lvl5pPr>
            <a:lvl6pPr marL="2286000" indent="0" algn="ctr" eaLnBrk="1" latinLnBrk="0" hangingPunct="1">
              <a:buNone/>
              <a:defRPr kumimoji="0" lang="fr-FR">
                <a:solidFill>
                  <a:schemeClr val="tx1">
                    <a:tint val="75000"/>
                  </a:schemeClr>
                </a:solidFill>
              </a:defRPr>
            </a:lvl6pPr>
            <a:lvl7pPr marL="2743200" indent="0" algn="ctr" eaLnBrk="1" latinLnBrk="0" hangingPunct="1">
              <a:buNone/>
              <a:defRPr kumimoji="0" lang="fr-FR">
                <a:solidFill>
                  <a:schemeClr val="tx1">
                    <a:tint val="75000"/>
                  </a:schemeClr>
                </a:solidFill>
              </a:defRPr>
            </a:lvl7pPr>
            <a:lvl8pPr marL="3200400" indent="0" algn="ctr" eaLnBrk="1" latinLnBrk="0" hangingPunct="1">
              <a:buNone/>
              <a:defRPr kumimoji="0" lang="fr-FR">
                <a:solidFill>
                  <a:schemeClr val="tx1">
                    <a:tint val="75000"/>
                  </a:schemeClr>
                </a:solidFill>
              </a:defRPr>
            </a:lvl8pPr>
            <a:lvl9pPr marL="3657600" indent="0" algn="ctr" eaLnBrk="1" latinLnBrk="0" hangingPunct="1">
              <a:buNone/>
              <a:defRPr kumimoji="0" lang="fr-FR">
                <a:solidFill>
                  <a:schemeClr val="tx1">
                    <a:tint val="75000"/>
                  </a:schemeClr>
                </a:solidFill>
              </a:defRPr>
            </a:lvl9pPr>
          </a:lstStyle>
          <a:p>
            <a:r>
              <a:rPr kumimoji="0" lang="fr-FR"/>
              <a:t>Cliquez sur modifier</a:t>
            </a:r>
          </a:p>
        </p:txBody>
      </p:sp>
      <p:sp>
        <p:nvSpPr>
          <p:cNvPr id="4" name="Date Placeholder 3"/>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5" name="Footer Placeholder 4"/>
          <p:cNvSpPr>
            <a:spLocks noGrp="1"/>
          </p:cNvSpPr>
          <p:nvPr>
            <p:ph type="ftr" sz="quarter" idx="11"/>
          </p:nvPr>
        </p:nvSpPr>
        <p:spPr/>
        <p:txBody>
          <a:bodyPr/>
          <a:lstStyle/>
          <a:p>
            <a:endParaRPr kumimoji="0" lang="fr-FR"/>
          </a:p>
        </p:txBody>
      </p:sp>
      <p:sp>
        <p:nvSpPr>
          <p:cNvPr id="6" name="Slide Number Placeholder 5"/>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kumimoji="0" lang="fr-FR" smtClean="0"/>
              <a:t>Cliquez et modifiez le titre</a:t>
            </a:r>
            <a:endParaRPr kumimoji="0"/>
          </a:p>
        </p:txBody>
      </p:sp>
      <p:sp>
        <p:nvSpPr>
          <p:cNvPr id="3" name="Vertical Text Placeholder 2"/>
          <p:cNvSpPr>
            <a:spLocks noGrp="1"/>
          </p:cNvSpPr>
          <p:nvPr>
            <p:ph type="body" orient="vert" idx="1"/>
          </p:nvPr>
        </p:nvSpPr>
        <p:spPr/>
        <p:txBody>
          <a:bodyPr vert="eaVer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4" name="Date Placeholder 3"/>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5" name="Footer Placeholder 4"/>
          <p:cNvSpPr>
            <a:spLocks noGrp="1"/>
          </p:cNvSpPr>
          <p:nvPr>
            <p:ph type="ftr" sz="quarter" idx="11"/>
          </p:nvPr>
        </p:nvSpPr>
        <p:spPr/>
        <p:txBody>
          <a:bodyPr/>
          <a:lstStyle/>
          <a:p>
            <a:endParaRPr kumimoji="0" lang="fr-FR"/>
          </a:p>
        </p:txBody>
      </p:sp>
      <p:sp>
        <p:nvSpPr>
          <p:cNvPr id="6" name="Slide Number Placeholder 5"/>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pPr eaLnBrk="1" latinLnBrk="0" hangingPunct="1"/>
            <a:r>
              <a:rPr kumimoji="0" lang="fr-FR" smtClean="0"/>
              <a:t>Cliquez et modifiez le titre</a:t>
            </a:r>
            <a:endParaRPr kumimoji="0"/>
          </a:p>
        </p:txBody>
      </p:sp>
      <p:sp>
        <p:nvSpPr>
          <p:cNvPr id="3" name="Vertical Text Placeholder 2"/>
          <p:cNvSpPr>
            <a:spLocks noGrp="1"/>
          </p:cNvSpPr>
          <p:nvPr>
            <p:ph type="body" orient="vert" idx="1"/>
          </p:nvPr>
        </p:nvSpPr>
        <p:spPr>
          <a:xfrm>
            <a:off x="457200" y="914400"/>
            <a:ext cx="6019800" cy="5211763"/>
          </a:xfrm>
        </p:spPr>
        <p:txBody>
          <a:bodyPr vert="eaVer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4" name="Date Placeholder 3"/>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5" name="Footer Placeholder 4"/>
          <p:cNvSpPr>
            <a:spLocks noGrp="1"/>
          </p:cNvSpPr>
          <p:nvPr>
            <p:ph type="ftr" sz="quarter" idx="11"/>
          </p:nvPr>
        </p:nvSpPr>
        <p:spPr/>
        <p:txBody>
          <a:bodyPr/>
          <a:lstStyle/>
          <a:p>
            <a:endParaRPr kumimoji="0" lang="fr-FR"/>
          </a:p>
        </p:txBody>
      </p:sp>
      <p:sp>
        <p:nvSpPr>
          <p:cNvPr id="6" name="Slide Number Placeholder 5"/>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srcRect l="-92" t="50811" r="45394" b="-590"/>
          <a:stretch/>
        </p:blipFill>
        <p:spPr>
          <a:xfrm>
            <a:off x="-13647"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eaLnBrk="1" latinLnBrk="0" hangingPunct="1">
              <a:defRPr kumimoji="0" lang="fr-FR" sz="3600" b="0" cap="none">
                <a:latin typeface="Georgia" pitchFamily="18" charset="0"/>
              </a:defRPr>
            </a:lvl1pPr>
          </a:lstStyle>
          <a:p>
            <a:r>
              <a:rPr kumimoji="0" lang="fr-FR"/>
              <a:t>Modifiez le style du titre</a:t>
            </a:r>
          </a:p>
        </p:txBody>
      </p:sp>
      <p:sp>
        <p:nvSpPr>
          <p:cNvPr id="3" name="Text Placeholder 2"/>
          <p:cNvSpPr>
            <a:spLocks noGrp="1"/>
          </p:cNvSpPr>
          <p:nvPr>
            <p:ph type="body" idx="1"/>
          </p:nvPr>
        </p:nvSpPr>
        <p:spPr>
          <a:xfrm>
            <a:off x="3810000" y="3048000"/>
            <a:ext cx="5105400" cy="1500187"/>
          </a:xfrm>
        </p:spPr>
        <p:txBody>
          <a:bodyPr anchor="t"/>
          <a:lstStyle>
            <a:lvl1pPr marL="0" indent="0" eaLnBrk="1" latinLnBrk="0" hangingPunct="1">
              <a:buNone/>
              <a:defRPr kumimoji="0" lang="fr-FR" sz="2000">
                <a:solidFill>
                  <a:schemeClr val="tx1"/>
                </a:solidFill>
                <a:latin typeface="Georgia" pitchFamily="18" charset="0"/>
              </a:defRPr>
            </a:lvl1pPr>
            <a:lvl2pPr marL="457200" indent="0" eaLnBrk="1" latinLnBrk="0" hangingPunct="1">
              <a:buNone/>
              <a:defRPr kumimoji="0" lang="fr-FR" sz="1800">
                <a:solidFill>
                  <a:schemeClr val="tx1">
                    <a:tint val="75000"/>
                  </a:schemeClr>
                </a:solidFill>
              </a:defRPr>
            </a:lvl2pPr>
            <a:lvl3pPr marL="914400" indent="0" eaLnBrk="1" latinLnBrk="0" hangingPunct="1">
              <a:buNone/>
              <a:defRPr kumimoji="0" lang="fr-FR" sz="1600">
                <a:solidFill>
                  <a:schemeClr val="tx1">
                    <a:tint val="75000"/>
                  </a:schemeClr>
                </a:solidFill>
              </a:defRPr>
            </a:lvl3pPr>
            <a:lvl4pPr marL="1371600" indent="0" eaLnBrk="1" latinLnBrk="0" hangingPunct="1">
              <a:buNone/>
              <a:defRPr kumimoji="0" lang="fr-FR" sz="1400">
                <a:solidFill>
                  <a:schemeClr val="tx1">
                    <a:tint val="75000"/>
                  </a:schemeClr>
                </a:solidFill>
              </a:defRPr>
            </a:lvl4pPr>
            <a:lvl5pPr marL="1828800" indent="0" eaLnBrk="1" latinLnBrk="0" hangingPunct="1">
              <a:buNone/>
              <a:defRPr kumimoji="0" lang="fr-FR" sz="1400">
                <a:solidFill>
                  <a:schemeClr val="tx1">
                    <a:tint val="75000"/>
                  </a:schemeClr>
                </a:solidFill>
              </a:defRPr>
            </a:lvl5pPr>
            <a:lvl6pPr marL="2286000" indent="0" eaLnBrk="1" latinLnBrk="0" hangingPunct="1">
              <a:buNone/>
              <a:defRPr kumimoji="0" lang="fr-FR" sz="1400">
                <a:solidFill>
                  <a:schemeClr val="tx1">
                    <a:tint val="75000"/>
                  </a:schemeClr>
                </a:solidFill>
              </a:defRPr>
            </a:lvl6pPr>
            <a:lvl7pPr marL="2743200" indent="0" eaLnBrk="1" latinLnBrk="0" hangingPunct="1">
              <a:buNone/>
              <a:defRPr kumimoji="0" lang="fr-FR" sz="1400">
                <a:solidFill>
                  <a:schemeClr val="tx1">
                    <a:tint val="75000"/>
                  </a:schemeClr>
                </a:solidFill>
              </a:defRPr>
            </a:lvl7pPr>
            <a:lvl8pPr marL="3200400" indent="0" eaLnBrk="1" latinLnBrk="0" hangingPunct="1">
              <a:buNone/>
              <a:defRPr kumimoji="0" lang="fr-FR" sz="1400">
                <a:solidFill>
                  <a:schemeClr val="tx1">
                    <a:tint val="75000"/>
                  </a:schemeClr>
                </a:solidFill>
              </a:defRPr>
            </a:lvl8pPr>
            <a:lvl9pPr marL="3657600" indent="0" eaLnBrk="1" latinLnBrk="0" hangingPunct="1">
              <a:buNone/>
              <a:defRPr kumimoji="0" lang="fr-FR" sz="1400">
                <a:solidFill>
                  <a:schemeClr val="tx1">
                    <a:tint val="75000"/>
                  </a:schemeClr>
                </a:solidFill>
              </a:defRPr>
            </a:lvl9pPr>
          </a:lstStyle>
          <a:p>
            <a:pPr lvl="0" eaLnBrk="1" latinLnBrk="0" hangingPunct="1"/>
            <a:r>
              <a:rPr kumimoji="0" lang="fr-FR" smtClean="0"/>
              <a:t>Cliquez pour modifier les styles du texte du masque</a:t>
            </a:r>
          </a:p>
        </p:txBody>
      </p:sp>
      <p:sp>
        <p:nvSpPr>
          <p:cNvPr id="4" name="Date Placeholder 3"/>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5" name="Footer Placeholder 4"/>
          <p:cNvSpPr>
            <a:spLocks noGrp="1"/>
          </p:cNvSpPr>
          <p:nvPr>
            <p:ph type="ftr" sz="quarter" idx="11"/>
          </p:nvPr>
        </p:nvSpPr>
        <p:spPr/>
        <p:txBody>
          <a:bodyPr/>
          <a:lstStyle/>
          <a:p>
            <a:endParaRPr kumimoji="0" lang="fr-FR"/>
          </a:p>
        </p:txBody>
      </p:sp>
      <p:sp>
        <p:nvSpPr>
          <p:cNvPr id="6" name="Slide Number Placeholder 5"/>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eaLnBrk="1" latinLnBrk="0" hangingPunct="1">
              <a:defRPr kumimoji="0" lang="fr-FR" sz="2800">
                <a:latin typeface="Georgia" pitchFamily="18" charset="0"/>
              </a:defRPr>
            </a:lvl1pPr>
          </a:lstStyle>
          <a:p>
            <a:pPr eaLnBrk="1" latinLnBrk="0" hangingPunct="1"/>
            <a:r>
              <a:rPr kumimoji="0" lang="fr-FR" smtClean="0"/>
              <a:t>Cliquez et modifiez le titre</a:t>
            </a:r>
            <a:endParaRPr kumimoji="0"/>
          </a:p>
        </p:txBody>
      </p:sp>
      <p:sp>
        <p:nvSpPr>
          <p:cNvPr id="3" name="Content Placeholder 2"/>
          <p:cNvSpPr>
            <a:spLocks noGrp="1"/>
          </p:cNvSpPr>
          <p:nvPr>
            <p:ph idx="1"/>
          </p:nvPr>
        </p:nvSpPr>
        <p:spPr/>
        <p:txBody>
          <a:bodyPr>
            <a:normAutofit/>
          </a:bodyPr>
          <a:lstStyle>
            <a:lvl1pPr marL="342900" indent="-342900" eaLnBrk="1" latinLnBrk="0" hangingPunct="1">
              <a:lnSpc>
                <a:spcPct val="150000"/>
              </a:lnSpc>
              <a:spcBef>
                <a:spcPts val="0"/>
              </a:spcBef>
              <a:buSzPct val="130000"/>
              <a:buFont typeface="Arial" pitchFamily="34" charset="0"/>
              <a:buChar char="•"/>
              <a:defRPr kumimoji="0" lang="fr-FR" sz="2000">
                <a:latin typeface="Georgia" pitchFamily="18" charset="0"/>
              </a:defRPr>
            </a:lvl1pPr>
            <a:lvl2pPr marL="571500" indent="-228600" eaLnBrk="1" latinLnBrk="0" hangingPunct="1">
              <a:lnSpc>
                <a:spcPct val="150000"/>
              </a:lnSpc>
              <a:spcBef>
                <a:spcPts val="0"/>
              </a:spcBef>
              <a:buSzPct val="60000"/>
              <a:buFont typeface="Courier New" pitchFamily="49" charset="0"/>
              <a:buChar char="o"/>
              <a:defRPr kumimoji="0" lang="fr-FR" sz="1800">
                <a:latin typeface="Georgia" pitchFamily="18" charset="0"/>
              </a:defRPr>
            </a:lvl2pPr>
            <a:lvl3pPr eaLnBrk="1" latinLnBrk="0" hangingPunct="1">
              <a:defRPr kumimoji="0" lang="fr-FR" sz="2000">
                <a:latin typeface="Georgia" pitchFamily="18" charset="0"/>
              </a:defRPr>
            </a:lvl3pPr>
            <a:lvl4pPr eaLnBrk="1" latinLnBrk="0" hangingPunct="1">
              <a:defRPr kumimoji="0" lang="fr-FR" sz="2000">
                <a:latin typeface="Georgia" pitchFamily="18" charset="0"/>
              </a:defRPr>
            </a:lvl4pPr>
            <a:lvl5pPr eaLnBrk="1" latinLnBrk="0" hangingPunct="1">
              <a:defRPr kumimoji="0" lang="fr-FR" sz="2000">
                <a:latin typeface="Georgia" pitchFamily="18" charset="0"/>
              </a:defRPr>
            </a:lvl5p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4" name="Date Placeholder 3"/>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5" name="Footer Placeholder 4"/>
          <p:cNvSpPr>
            <a:spLocks noGrp="1"/>
          </p:cNvSpPr>
          <p:nvPr>
            <p:ph type="ftr" sz="quarter" idx="11"/>
          </p:nvPr>
        </p:nvSpPr>
        <p:spPr/>
        <p:txBody>
          <a:bodyPr/>
          <a:lstStyle/>
          <a:p>
            <a:endParaRPr kumimoji="0" lang="fr-FR"/>
          </a:p>
        </p:txBody>
      </p:sp>
      <p:sp>
        <p:nvSpPr>
          <p:cNvPr id="6" name="Slide Number Placeholder 5"/>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kumimoji="0" lang="fr-FR" smtClean="0"/>
              <a:t>Cliquez et modifiez le titre</a:t>
            </a:r>
            <a:endParaRPr kumimoji="0"/>
          </a:p>
        </p:txBody>
      </p:sp>
      <p:sp>
        <p:nvSpPr>
          <p:cNvPr id="3" name="Content Placeholder 2"/>
          <p:cNvSpPr>
            <a:spLocks noGrp="1"/>
          </p:cNvSpPr>
          <p:nvPr>
            <p:ph sz="half" idx="1"/>
          </p:nvPr>
        </p:nvSpPr>
        <p:spPr>
          <a:xfrm>
            <a:off x="457200" y="1828800"/>
            <a:ext cx="4038600" cy="4297363"/>
          </a:xfrm>
        </p:spPr>
        <p:txBody>
          <a:bodyPr>
            <a:normAutofit/>
          </a:bodyPr>
          <a:lstStyle>
            <a:lvl1pPr eaLnBrk="1" latinLnBrk="0" hangingPunct="1">
              <a:defRPr kumimoji="0" lang="fr-FR" sz="2400"/>
            </a:lvl1pPr>
            <a:lvl2pPr eaLnBrk="1" latinLnBrk="0" hangingPunct="1">
              <a:defRPr kumimoji="0" lang="fr-FR" sz="2000"/>
            </a:lvl2pPr>
            <a:lvl3pPr eaLnBrk="1" latinLnBrk="0" hangingPunct="1">
              <a:defRPr kumimoji="0" lang="fr-FR" sz="1800"/>
            </a:lvl3pPr>
            <a:lvl4pPr eaLnBrk="1" latinLnBrk="0" hangingPunct="1">
              <a:defRPr kumimoji="0" lang="fr-FR" sz="1600"/>
            </a:lvl4pPr>
            <a:lvl5pPr eaLnBrk="1" latinLnBrk="0" hangingPunct="1">
              <a:defRPr kumimoji="0" lang="fr-FR" sz="1600"/>
            </a:lvl5pPr>
            <a:lvl6pPr eaLnBrk="1" latinLnBrk="0" hangingPunct="1">
              <a:defRPr kumimoji="0" lang="fr-FR" sz="1800"/>
            </a:lvl6pPr>
            <a:lvl7pPr eaLnBrk="1" latinLnBrk="0" hangingPunct="1">
              <a:defRPr kumimoji="0" lang="fr-FR" sz="1800"/>
            </a:lvl7pPr>
            <a:lvl8pPr eaLnBrk="1" latinLnBrk="0" hangingPunct="1">
              <a:defRPr kumimoji="0" lang="fr-FR" sz="1800"/>
            </a:lvl8pPr>
            <a:lvl9pPr eaLnBrk="1" latinLnBrk="0" hangingPunct="1">
              <a:defRPr kumimoji="0" lang="fr-FR" sz="1800"/>
            </a:lvl9p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4" name="Content Placeholder 3"/>
          <p:cNvSpPr>
            <a:spLocks noGrp="1"/>
          </p:cNvSpPr>
          <p:nvPr>
            <p:ph sz="half" idx="2"/>
          </p:nvPr>
        </p:nvSpPr>
        <p:spPr>
          <a:xfrm>
            <a:off x="4648200" y="1828800"/>
            <a:ext cx="4038600" cy="4297363"/>
          </a:xfrm>
        </p:spPr>
        <p:txBody>
          <a:bodyPr>
            <a:normAutofit/>
          </a:bodyPr>
          <a:lstStyle>
            <a:lvl1pPr eaLnBrk="1" latinLnBrk="0" hangingPunct="1">
              <a:defRPr kumimoji="0" lang="fr-FR" sz="2400"/>
            </a:lvl1pPr>
            <a:lvl2pPr eaLnBrk="1" latinLnBrk="0" hangingPunct="1">
              <a:defRPr kumimoji="0" lang="fr-FR" sz="2000"/>
            </a:lvl2pPr>
            <a:lvl3pPr eaLnBrk="1" latinLnBrk="0" hangingPunct="1">
              <a:defRPr kumimoji="0" lang="fr-FR" sz="1800"/>
            </a:lvl3pPr>
            <a:lvl4pPr eaLnBrk="1" latinLnBrk="0" hangingPunct="1">
              <a:defRPr kumimoji="0" lang="fr-FR" sz="1600"/>
            </a:lvl4pPr>
            <a:lvl5pPr eaLnBrk="1" latinLnBrk="0" hangingPunct="1">
              <a:defRPr kumimoji="0" lang="fr-FR" sz="1600"/>
            </a:lvl5pPr>
            <a:lvl6pPr eaLnBrk="1" latinLnBrk="0" hangingPunct="1">
              <a:defRPr kumimoji="0" lang="fr-FR" sz="1800"/>
            </a:lvl6pPr>
            <a:lvl7pPr eaLnBrk="1" latinLnBrk="0" hangingPunct="1">
              <a:defRPr kumimoji="0" lang="fr-FR" sz="1800"/>
            </a:lvl7pPr>
            <a:lvl8pPr eaLnBrk="1" latinLnBrk="0" hangingPunct="1">
              <a:defRPr kumimoji="0" lang="fr-FR" sz="1800"/>
            </a:lvl8pPr>
            <a:lvl9pPr eaLnBrk="1" latinLnBrk="0" hangingPunct="1">
              <a:defRPr kumimoji="0" lang="fr-FR" sz="1800"/>
            </a:lvl9p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5" name="Date Placeholder 4"/>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6" name="Footer Placeholder 5"/>
          <p:cNvSpPr>
            <a:spLocks noGrp="1"/>
          </p:cNvSpPr>
          <p:nvPr>
            <p:ph type="ftr" sz="quarter" idx="11"/>
          </p:nvPr>
        </p:nvSpPr>
        <p:spPr/>
        <p:txBody>
          <a:bodyPr/>
          <a:lstStyle/>
          <a:p>
            <a:endParaRPr kumimoji="0" lang="fr-FR"/>
          </a:p>
        </p:txBody>
      </p:sp>
      <p:sp>
        <p:nvSpPr>
          <p:cNvPr id="7" name="Slide Number Placeholder 6"/>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eaLnBrk="1" latinLnBrk="0" hangingPunct="1">
              <a:defRPr kumimoji="0" lang="fr-FR"/>
            </a:lvl1pPr>
          </a:lstStyle>
          <a:p>
            <a:pPr eaLnBrk="1" latinLnBrk="0" hangingPunct="1"/>
            <a:r>
              <a:rPr kumimoji="0" lang="fr-FR" smtClean="0"/>
              <a:t>Cliquez et modifiez le titre</a:t>
            </a:r>
            <a:endParaRPr kumimoji="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eaLnBrk="1" latinLnBrk="0" hangingPunct="1">
              <a:buNone/>
              <a:defRPr kumimoji="0" lang="fr-FR" sz="2000" b="1"/>
            </a:lvl1pPr>
            <a:lvl2pPr marL="457200" indent="0" eaLnBrk="1" latinLnBrk="0" hangingPunct="1">
              <a:buNone/>
              <a:defRPr kumimoji="0" lang="fr-FR" sz="2000" b="1"/>
            </a:lvl2pPr>
            <a:lvl3pPr marL="914400" indent="0" eaLnBrk="1" latinLnBrk="0" hangingPunct="1">
              <a:buNone/>
              <a:defRPr kumimoji="0" lang="fr-FR" sz="1800" b="1"/>
            </a:lvl3pPr>
            <a:lvl4pPr marL="1371600" indent="0" eaLnBrk="1" latinLnBrk="0" hangingPunct="1">
              <a:buNone/>
              <a:defRPr kumimoji="0" lang="fr-FR" sz="1600" b="1"/>
            </a:lvl4pPr>
            <a:lvl5pPr marL="1828800" indent="0" eaLnBrk="1" latinLnBrk="0" hangingPunct="1">
              <a:buNone/>
              <a:defRPr kumimoji="0" lang="fr-FR" sz="1600" b="1"/>
            </a:lvl5pPr>
            <a:lvl6pPr marL="2286000" indent="0" eaLnBrk="1" latinLnBrk="0" hangingPunct="1">
              <a:buNone/>
              <a:defRPr kumimoji="0" lang="fr-FR" sz="1600" b="1"/>
            </a:lvl6pPr>
            <a:lvl7pPr marL="2743200" indent="0" eaLnBrk="1" latinLnBrk="0" hangingPunct="1">
              <a:buNone/>
              <a:defRPr kumimoji="0" lang="fr-FR" sz="1600" b="1"/>
            </a:lvl7pPr>
            <a:lvl8pPr marL="3200400" indent="0" eaLnBrk="1" latinLnBrk="0" hangingPunct="1">
              <a:buNone/>
              <a:defRPr kumimoji="0" lang="fr-FR" sz="1600" b="1"/>
            </a:lvl8pPr>
            <a:lvl9pPr marL="3657600" indent="0" eaLnBrk="1" latinLnBrk="0" hangingPunct="1">
              <a:buNone/>
              <a:defRPr kumimoji="0" lang="fr-FR" sz="1600" b="1"/>
            </a:lvl9pPr>
          </a:lstStyle>
          <a:p>
            <a:pPr lvl="0" eaLnBrk="1" latinLnBrk="0" hangingPunct="1"/>
            <a:r>
              <a:rPr kumimoji="0" lang="fr-FR" smtClean="0"/>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normAutofit/>
          </a:bodyPr>
          <a:lstStyle>
            <a:lvl1pPr eaLnBrk="1" latinLnBrk="0" hangingPunct="1">
              <a:defRPr kumimoji="0" lang="fr-FR" sz="2000"/>
            </a:lvl1pPr>
            <a:lvl2pPr eaLnBrk="1" latinLnBrk="0" hangingPunct="1">
              <a:defRPr kumimoji="0" lang="fr-FR" sz="1800"/>
            </a:lvl2pPr>
            <a:lvl3pPr eaLnBrk="1" latinLnBrk="0" hangingPunct="1">
              <a:defRPr kumimoji="0" lang="fr-FR" sz="1600"/>
            </a:lvl3pPr>
            <a:lvl4pPr eaLnBrk="1" latinLnBrk="0" hangingPunct="1">
              <a:defRPr kumimoji="0" lang="fr-FR" sz="1400"/>
            </a:lvl4pPr>
            <a:lvl5pPr eaLnBrk="1" latinLnBrk="0" hangingPunct="1">
              <a:defRPr kumimoji="0" lang="fr-FR" sz="1400"/>
            </a:lvl5pPr>
            <a:lvl6pPr eaLnBrk="1" latinLnBrk="0" hangingPunct="1">
              <a:defRPr kumimoji="0" lang="fr-FR" sz="1600"/>
            </a:lvl6pPr>
            <a:lvl7pPr eaLnBrk="1" latinLnBrk="0" hangingPunct="1">
              <a:defRPr kumimoji="0" lang="fr-FR" sz="1600"/>
            </a:lvl7pPr>
            <a:lvl8pPr eaLnBrk="1" latinLnBrk="0" hangingPunct="1">
              <a:defRPr kumimoji="0" lang="fr-FR" sz="1600"/>
            </a:lvl8pPr>
            <a:lvl9pPr eaLnBrk="1" latinLnBrk="0" hangingPunct="1">
              <a:defRPr kumimoji="0" lang="fr-FR" sz="1600"/>
            </a:lvl9p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eaLnBrk="1" latinLnBrk="0" hangingPunct="1">
              <a:buNone/>
              <a:defRPr kumimoji="0" lang="fr-FR" sz="2000" b="1"/>
            </a:lvl1pPr>
            <a:lvl2pPr marL="457200" indent="0" eaLnBrk="1" latinLnBrk="0" hangingPunct="1">
              <a:buNone/>
              <a:defRPr kumimoji="0" lang="fr-FR" sz="2000" b="1"/>
            </a:lvl2pPr>
            <a:lvl3pPr marL="914400" indent="0" eaLnBrk="1" latinLnBrk="0" hangingPunct="1">
              <a:buNone/>
              <a:defRPr kumimoji="0" lang="fr-FR" sz="1800" b="1"/>
            </a:lvl3pPr>
            <a:lvl4pPr marL="1371600" indent="0" eaLnBrk="1" latinLnBrk="0" hangingPunct="1">
              <a:buNone/>
              <a:defRPr kumimoji="0" lang="fr-FR" sz="1600" b="1"/>
            </a:lvl4pPr>
            <a:lvl5pPr marL="1828800" indent="0" eaLnBrk="1" latinLnBrk="0" hangingPunct="1">
              <a:buNone/>
              <a:defRPr kumimoji="0" lang="fr-FR" sz="1600" b="1"/>
            </a:lvl5pPr>
            <a:lvl6pPr marL="2286000" indent="0" eaLnBrk="1" latinLnBrk="0" hangingPunct="1">
              <a:buNone/>
              <a:defRPr kumimoji="0" lang="fr-FR" sz="1600" b="1"/>
            </a:lvl6pPr>
            <a:lvl7pPr marL="2743200" indent="0" eaLnBrk="1" latinLnBrk="0" hangingPunct="1">
              <a:buNone/>
              <a:defRPr kumimoji="0" lang="fr-FR" sz="1600" b="1"/>
            </a:lvl7pPr>
            <a:lvl8pPr marL="3200400" indent="0" eaLnBrk="1" latinLnBrk="0" hangingPunct="1">
              <a:buNone/>
              <a:defRPr kumimoji="0" lang="fr-FR" sz="1600" b="1"/>
            </a:lvl8pPr>
            <a:lvl9pPr marL="3657600" indent="0" eaLnBrk="1" latinLnBrk="0" hangingPunct="1">
              <a:buNone/>
              <a:defRPr kumimoji="0" lang="fr-FR" sz="1600" b="1"/>
            </a:lvl9pPr>
          </a:lstStyle>
          <a:p>
            <a:pPr lvl="0" eaLnBrk="1" latinLnBrk="0" hangingPunct="1"/>
            <a:r>
              <a:rPr kumimoji="0" lang="fr-FR" smtClean="0"/>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normAutofit/>
          </a:bodyPr>
          <a:lstStyle>
            <a:lvl1pPr eaLnBrk="1" latinLnBrk="0" hangingPunct="1">
              <a:defRPr kumimoji="0" lang="fr-FR" sz="2000"/>
            </a:lvl1pPr>
            <a:lvl2pPr eaLnBrk="1" latinLnBrk="0" hangingPunct="1">
              <a:defRPr kumimoji="0" lang="fr-FR" sz="1800"/>
            </a:lvl2pPr>
            <a:lvl3pPr eaLnBrk="1" latinLnBrk="0" hangingPunct="1">
              <a:defRPr kumimoji="0" lang="fr-FR" sz="1600"/>
            </a:lvl3pPr>
            <a:lvl4pPr eaLnBrk="1" latinLnBrk="0" hangingPunct="1">
              <a:defRPr kumimoji="0" lang="fr-FR" sz="1400"/>
            </a:lvl4pPr>
            <a:lvl5pPr eaLnBrk="1" latinLnBrk="0" hangingPunct="1">
              <a:defRPr kumimoji="0" lang="fr-FR" sz="1400"/>
            </a:lvl5pPr>
            <a:lvl6pPr eaLnBrk="1" latinLnBrk="0" hangingPunct="1">
              <a:defRPr kumimoji="0" lang="fr-FR" sz="1600"/>
            </a:lvl6pPr>
            <a:lvl7pPr eaLnBrk="1" latinLnBrk="0" hangingPunct="1">
              <a:defRPr kumimoji="0" lang="fr-FR" sz="1600"/>
            </a:lvl7pPr>
            <a:lvl8pPr eaLnBrk="1" latinLnBrk="0" hangingPunct="1">
              <a:defRPr kumimoji="0" lang="fr-FR" sz="1600"/>
            </a:lvl8pPr>
            <a:lvl9pPr eaLnBrk="1" latinLnBrk="0" hangingPunct="1">
              <a:defRPr kumimoji="0" lang="fr-FR" sz="1600"/>
            </a:lvl9p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7" name="Date Placeholder 6"/>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8" name="Footer Placeholder 7"/>
          <p:cNvSpPr>
            <a:spLocks noGrp="1"/>
          </p:cNvSpPr>
          <p:nvPr>
            <p:ph type="ftr" sz="quarter" idx="11"/>
          </p:nvPr>
        </p:nvSpPr>
        <p:spPr/>
        <p:txBody>
          <a:bodyPr/>
          <a:lstStyle/>
          <a:p>
            <a:endParaRPr kumimoji="0" lang="fr-FR"/>
          </a:p>
        </p:txBody>
      </p:sp>
      <p:sp>
        <p:nvSpPr>
          <p:cNvPr id="9" name="Slide Number Placeholder 8"/>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eaLnBrk="1" latinLnBrk="0" hangingPunct="1">
              <a:defRPr kumimoji="0" lang="fr-FR" sz="2800"/>
            </a:lvl1pPr>
          </a:lstStyle>
          <a:p>
            <a:pPr eaLnBrk="1" latinLnBrk="0" hangingPunct="1"/>
            <a:r>
              <a:rPr kumimoji="0" lang="fr-FR" smtClean="0"/>
              <a:t>Cliquez et modifiez le titre</a:t>
            </a:r>
            <a:endParaRPr kumimoji="0"/>
          </a:p>
        </p:txBody>
      </p:sp>
      <p:sp>
        <p:nvSpPr>
          <p:cNvPr id="3" name="Date Placeholder 2"/>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4" name="Footer Placeholder 3"/>
          <p:cNvSpPr>
            <a:spLocks noGrp="1"/>
          </p:cNvSpPr>
          <p:nvPr>
            <p:ph type="ftr" sz="quarter" idx="11"/>
          </p:nvPr>
        </p:nvSpPr>
        <p:spPr/>
        <p:txBody>
          <a:bodyPr/>
          <a:lstStyle/>
          <a:p>
            <a:endParaRPr kumimoji="0" lang="fr-FR"/>
          </a:p>
        </p:txBody>
      </p:sp>
      <p:sp>
        <p:nvSpPr>
          <p:cNvPr id="5" name="Slide Number Placeholder 4"/>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3" name="Footer Placeholder 2"/>
          <p:cNvSpPr>
            <a:spLocks noGrp="1"/>
          </p:cNvSpPr>
          <p:nvPr>
            <p:ph type="ftr" sz="quarter" idx="11"/>
          </p:nvPr>
        </p:nvSpPr>
        <p:spPr/>
        <p:txBody>
          <a:bodyPr/>
          <a:lstStyle/>
          <a:p>
            <a:endParaRPr kumimoji="0" lang="fr-FR"/>
          </a:p>
        </p:txBody>
      </p:sp>
      <p:sp>
        <p:nvSpPr>
          <p:cNvPr id="4" name="Slide Number Placeholder 3"/>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eaLnBrk="1" latinLnBrk="0" hangingPunct="1">
              <a:defRPr kumimoji="0" lang="fr-FR" sz="2000" b="1"/>
            </a:lvl1pPr>
          </a:lstStyle>
          <a:p>
            <a:pPr eaLnBrk="1" latinLnBrk="0" hangingPunct="1"/>
            <a:r>
              <a:rPr kumimoji="0" lang="fr-FR" smtClean="0"/>
              <a:t>Cliquez et modifiez le titre</a:t>
            </a:r>
            <a:endParaRPr kumimoji="0"/>
          </a:p>
        </p:txBody>
      </p:sp>
      <p:sp>
        <p:nvSpPr>
          <p:cNvPr id="3" name="Content Placeholder 2"/>
          <p:cNvSpPr>
            <a:spLocks noGrp="1"/>
          </p:cNvSpPr>
          <p:nvPr>
            <p:ph idx="1"/>
          </p:nvPr>
        </p:nvSpPr>
        <p:spPr>
          <a:xfrm>
            <a:off x="3575050" y="914400"/>
            <a:ext cx="5111750" cy="5211763"/>
          </a:xfrm>
        </p:spPr>
        <p:txBody>
          <a:bodyPr>
            <a:normAutofit/>
          </a:bodyPr>
          <a:lstStyle>
            <a:lvl1pPr eaLnBrk="1" latinLnBrk="0" hangingPunct="1">
              <a:defRPr kumimoji="0" lang="fr-FR" sz="2800"/>
            </a:lvl1pPr>
            <a:lvl2pPr eaLnBrk="1" latinLnBrk="0" hangingPunct="1">
              <a:defRPr kumimoji="0" lang="fr-FR" sz="2400"/>
            </a:lvl2pPr>
            <a:lvl3pPr eaLnBrk="1" latinLnBrk="0" hangingPunct="1">
              <a:defRPr kumimoji="0" lang="fr-FR" sz="2000"/>
            </a:lvl3pPr>
            <a:lvl4pPr eaLnBrk="1" latinLnBrk="0" hangingPunct="1">
              <a:defRPr kumimoji="0" lang="fr-FR" sz="1800"/>
            </a:lvl4pPr>
            <a:lvl5pPr eaLnBrk="1" latinLnBrk="0" hangingPunct="1">
              <a:defRPr kumimoji="0" lang="fr-FR" sz="1800"/>
            </a:lvl5pPr>
            <a:lvl6pPr eaLnBrk="1" latinLnBrk="0" hangingPunct="1">
              <a:defRPr kumimoji="0" lang="fr-FR" sz="2000"/>
            </a:lvl6pPr>
            <a:lvl7pPr eaLnBrk="1" latinLnBrk="0" hangingPunct="1">
              <a:defRPr kumimoji="0" lang="fr-FR" sz="2000"/>
            </a:lvl7pPr>
            <a:lvl8pPr eaLnBrk="1" latinLnBrk="0" hangingPunct="1">
              <a:defRPr kumimoji="0" lang="fr-FR" sz="2000"/>
            </a:lvl8pPr>
            <a:lvl9pPr eaLnBrk="1" latinLnBrk="0" hangingPunct="1">
              <a:defRPr kumimoji="0" lang="fr-FR" sz="2000"/>
            </a:lvl9p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a:p>
        </p:txBody>
      </p:sp>
      <p:sp>
        <p:nvSpPr>
          <p:cNvPr id="4" name="Text Placeholder 3"/>
          <p:cNvSpPr>
            <a:spLocks noGrp="1"/>
          </p:cNvSpPr>
          <p:nvPr>
            <p:ph type="body" sz="half" idx="2"/>
          </p:nvPr>
        </p:nvSpPr>
        <p:spPr>
          <a:xfrm>
            <a:off x="457200" y="1752600"/>
            <a:ext cx="3008313" cy="4373563"/>
          </a:xfrm>
        </p:spPr>
        <p:txBody>
          <a:bodyPr/>
          <a:lstStyle>
            <a:lvl1pPr marL="0" indent="0" eaLnBrk="1" latinLnBrk="0" hangingPunct="1">
              <a:buNone/>
              <a:defRPr kumimoji="0" lang="fr-FR" sz="1400"/>
            </a:lvl1pPr>
            <a:lvl2pPr marL="457200" indent="0" eaLnBrk="1" latinLnBrk="0" hangingPunct="1">
              <a:buNone/>
              <a:defRPr kumimoji="0" lang="fr-FR" sz="1200"/>
            </a:lvl2pPr>
            <a:lvl3pPr marL="914400" indent="0" eaLnBrk="1" latinLnBrk="0" hangingPunct="1">
              <a:buNone/>
              <a:defRPr kumimoji="0" lang="fr-FR" sz="1000"/>
            </a:lvl3pPr>
            <a:lvl4pPr marL="1371600" indent="0" eaLnBrk="1" latinLnBrk="0" hangingPunct="1">
              <a:buNone/>
              <a:defRPr kumimoji="0" lang="fr-FR" sz="900"/>
            </a:lvl4pPr>
            <a:lvl5pPr marL="1828800" indent="0" eaLnBrk="1" latinLnBrk="0" hangingPunct="1">
              <a:buNone/>
              <a:defRPr kumimoji="0" lang="fr-FR" sz="900"/>
            </a:lvl5pPr>
            <a:lvl6pPr marL="2286000" indent="0" eaLnBrk="1" latinLnBrk="0" hangingPunct="1">
              <a:buNone/>
              <a:defRPr kumimoji="0" lang="fr-FR" sz="900"/>
            </a:lvl6pPr>
            <a:lvl7pPr marL="2743200" indent="0" eaLnBrk="1" latinLnBrk="0" hangingPunct="1">
              <a:buNone/>
              <a:defRPr kumimoji="0" lang="fr-FR" sz="900"/>
            </a:lvl7pPr>
            <a:lvl8pPr marL="3200400" indent="0" eaLnBrk="1" latinLnBrk="0" hangingPunct="1">
              <a:buNone/>
              <a:defRPr kumimoji="0" lang="fr-FR" sz="900"/>
            </a:lvl8pPr>
            <a:lvl9pPr marL="3657600" indent="0" eaLnBrk="1" latinLnBrk="0" hangingPunct="1">
              <a:buNone/>
              <a:defRPr kumimoji="0" lang="fr-FR" sz="900"/>
            </a:lvl9pPr>
          </a:lstStyle>
          <a:p>
            <a:pPr lvl="0" eaLnBrk="1" latinLnBrk="0" hangingPunct="1"/>
            <a:r>
              <a:rPr kumimoji="0" lang="fr-FR" smtClean="0"/>
              <a:t>Cliquez pour modifier les styles du texte du masque</a:t>
            </a:r>
          </a:p>
        </p:txBody>
      </p:sp>
      <p:sp>
        <p:nvSpPr>
          <p:cNvPr id="5" name="Date Placeholder 4"/>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6" name="Footer Placeholder 5"/>
          <p:cNvSpPr>
            <a:spLocks noGrp="1"/>
          </p:cNvSpPr>
          <p:nvPr>
            <p:ph type="ftr" sz="quarter" idx="11"/>
          </p:nvPr>
        </p:nvSpPr>
        <p:spPr/>
        <p:txBody>
          <a:bodyPr/>
          <a:lstStyle/>
          <a:p>
            <a:endParaRPr kumimoji="0" lang="fr-FR"/>
          </a:p>
        </p:txBody>
      </p:sp>
      <p:sp>
        <p:nvSpPr>
          <p:cNvPr id="7" name="Slide Number Placeholder 6"/>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eaLnBrk="1" latinLnBrk="0" hangingPunct="1">
              <a:defRPr kumimoji="0" lang="fr-FR" sz="2000" b="1"/>
            </a:lvl1pPr>
          </a:lstStyle>
          <a:p>
            <a:pPr eaLnBrk="1" latinLnBrk="0" hangingPunct="1"/>
            <a:r>
              <a:rPr kumimoji="0" lang="fr-FR" smtClean="0"/>
              <a:t>Cliquez et modifiez le titre</a:t>
            </a:r>
            <a:endParaRPr kumimoji="0"/>
          </a:p>
        </p:txBody>
      </p:sp>
      <p:sp>
        <p:nvSpPr>
          <p:cNvPr id="3" name="Picture Placeholder 2"/>
          <p:cNvSpPr>
            <a:spLocks noGrp="1"/>
          </p:cNvSpPr>
          <p:nvPr>
            <p:ph type="pic" idx="1"/>
          </p:nvPr>
        </p:nvSpPr>
        <p:spPr>
          <a:xfrm>
            <a:off x="1792288" y="612775"/>
            <a:ext cx="5486400" cy="4114800"/>
          </a:xfrm>
        </p:spPr>
        <p:txBody>
          <a:bodyPr/>
          <a:lstStyle>
            <a:lvl1pPr marL="0" indent="0" eaLnBrk="1" latinLnBrk="0" hangingPunct="1">
              <a:buNone/>
              <a:defRPr kumimoji="0" lang="fr-FR" sz="3200"/>
            </a:lvl1pPr>
            <a:lvl2pPr marL="457200" indent="0" eaLnBrk="1" latinLnBrk="0" hangingPunct="1">
              <a:buNone/>
              <a:defRPr kumimoji="0" lang="fr-FR" sz="2800"/>
            </a:lvl2pPr>
            <a:lvl3pPr marL="914400" indent="0" eaLnBrk="1" latinLnBrk="0" hangingPunct="1">
              <a:buNone/>
              <a:defRPr kumimoji="0" lang="fr-FR" sz="2400"/>
            </a:lvl3pPr>
            <a:lvl4pPr marL="1371600" indent="0" eaLnBrk="1" latinLnBrk="0" hangingPunct="1">
              <a:buNone/>
              <a:defRPr kumimoji="0" lang="fr-FR" sz="2000"/>
            </a:lvl4pPr>
            <a:lvl5pPr marL="1828800" indent="0" eaLnBrk="1" latinLnBrk="0" hangingPunct="1">
              <a:buNone/>
              <a:defRPr kumimoji="0" lang="fr-FR" sz="2000"/>
            </a:lvl5pPr>
            <a:lvl6pPr marL="2286000" indent="0" eaLnBrk="1" latinLnBrk="0" hangingPunct="1">
              <a:buNone/>
              <a:defRPr kumimoji="0" lang="fr-FR" sz="2000"/>
            </a:lvl6pPr>
            <a:lvl7pPr marL="2743200" indent="0" eaLnBrk="1" latinLnBrk="0" hangingPunct="1">
              <a:buNone/>
              <a:defRPr kumimoji="0" lang="fr-FR" sz="2000"/>
            </a:lvl7pPr>
            <a:lvl8pPr marL="3200400" indent="0" eaLnBrk="1" latinLnBrk="0" hangingPunct="1">
              <a:buNone/>
              <a:defRPr kumimoji="0" lang="fr-FR" sz="2000"/>
            </a:lvl8pPr>
            <a:lvl9pPr marL="3657600" indent="0" eaLnBrk="1" latinLnBrk="0" hangingPunct="1">
              <a:buNone/>
              <a:defRPr kumimoji="0" lang="fr-FR" sz="2000"/>
            </a:lvl9pPr>
          </a:lstStyle>
          <a:p>
            <a:pPr eaLnBrk="1" latinLnBrk="0" hangingPunct="1"/>
            <a:r>
              <a:rPr kumimoji="0" lang="fr-FR" smtClean="0"/>
              <a:t>Faire glisser l'image vers l'espace réservé ou cliquer sur l'icône pour l'ajouter</a:t>
            </a:r>
            <a:endParaRPr kumimoji="0"/>
          </a:p>
        </p:txBody>
      </p:sp>
      <p:sp>
        <p:nvSpPr>
          <p:cNvPr id="4" name="Text Placeholder 3"/>
          <p:cNvSpPr>
            <a:spLocks noGrp="1"/>
          </p:cNvSpPr>
          <p:nvPr>
            <p:ph type="body" sz="half" idx="2"/>
          </p:nvPr>
        </p:nvSpPr>
        <p:spPr>
          <a:xfrm>
            <a:off x="1792288" y="5367338"/>
            <a:ext cx="5486400" cy="804862"/>
          </a:xfrm>
        </p:spPr>
        <p:txBody>
          <a:bodyPr/>
          <a:lstStyle>
            <a:lvl1pPr marL="0" indent="0" eaLnBrk="1" latinLnBrk="0" hangingPunct="1">
              <a:buNone/>
              <a:defRPr kumimoji="0" lang="fr-FR" sz="1400"/>
            </a:lvl1pPr>
            <a:lvl2pPr marL="457200" indent="0" eaLnBrk="1" latinLnBrk="0" hangingPunct="1">
              <a:buNone/>
              <a:defRPr kumimoji="0" lang="fr-FR" sz="1200"/>
            </a:lvl2pPr>
            <a:lvl3pPr marL="914400" indent="0" eaLnBrk="1" latinLnBrk="0" hangingPunct="1">
              <a:buNone/>
              <a:defRPr kumimoji="0" lang="fr-FR" sz="1000"/>
            </a:lvl3pPr>
            <a:lvl4pPr marL="1371600" indent="0" eaLnBrk="1" latinLnBrk="0" hangingPunct="1">
              <a:buNone/>
              <a:defRPr kumimoji="0" lang="fr-FR" sz="900"/>
            </a:lvl4pPr>
            <a:lvl5pPr marL="1828800" indent="0" eaLnBrk="1" latinLnBrk="0" hangingPunct="1">
              <a:buNone/>
              <a:defRPr kumimoji="0" lang="fr-FR" sz="900"/>
            </a:lvl5pPr>
            <a:lvl6pPr marL="2286000" indent="0" eaLnBrk="1" latinLnBrk="0" hangingPunct="1">
              <a:buNone/>
              <a:defRPr kumimoji="0" lang="fr-FR" sz="900"/>
            </a:lvl6pPr>
            <a:lvl7pPr marL="2743200" indent="0" eaLnBrk="1" latinLnBrk="0" hangingPunct="1">
              <a:buNone/>
              <a:defRPr kumimoji="0" lang="fr-FR" sz="900"/>
            </a:lvl7pPr>
            <a:lvl8pPr marL="3200400" indent="0" eaLnBrk="1" latinLnBrk="0" hangingPunct="1">
              <a:buNone/>
              <a:defRPr kumimoji="0" lang="fr-FR" sz="900"/>
            </a:lvl8pPr>
            <a:lvl9pPr marL="3657600" indent="0" eaLnBrk="1" latinLnBrk="0" hangingPunct="1">
              <a:buNone/>
              <a:defRPr kumimoji="0" lang="fr-FR" sz="900"/>
            </a:lvl9pPr>
          </a:lstStyle>
          <a:p>
            <a:pPr lvl="0" eaLnBrk="1" latinLnBrk="0" hangingPunct="1"/>
            <a:r>
              <a:rPr kumimoji="0" lang="fr-FR" smtClean="0"/>
              <a:t>Cliquez pour modifier les styles du texte du masque</a:t>
            </a:r>
          </a:p>
        </p:txBody>
      </p:sp>
      <p:sp>
        <p:nvSpPr>
          <p:cNvPr id="5" name="Date Placeholder 4"/>
          <p:cNvSpPr>
            <a:spLocks noGrp="1"/>
          </p:cNvSpPr>
          <p:nvPr>
            <p:ph type="dt" sz="half" idx="10"/>
          </p:nvPr>
        </p:nvSpPr>
        <p:spPr/>
        <p:txBody>
          <a:bodyPr/>
          <a:lstStyle/>
          <a:p>
            <a:fld id="{F922158D-428B-4987-8B28-745A2AFA1252}" type="datetimeFigureOut">
              <a:rPr kumimoji="0" lang="fr-FR"/>
              <a:pPr/>
              <a:t>03/10/12</a:t>
            </a:fld>
            <a:endParaRPr kumimoji="0" lang="fr-FR"/>
          </a:p>
        </p:txBody>
      </p:sp>
      <p:sp>
        <p:nvSpPr>
          <p:cNvPr id="6" name="Footer Placeholder 5"/>
          <p:cNvSpPr>
            <a:spLocks noGrp="1"/>
          </p:cNvSpPr>
          <p:nvPr>
            <p:ph type="ftr" sz="quarter" idx="11"/>
          </p:nvPr>
        </p:nvSpPr>
        <p:spPr/>
        <p:txBody>
          <a:bodyPr/>
          <a:lstStyle/>
          <a:p>
            <a:endParaRPr kumimoji="0" lang="fr-FR"/>
          </a:p>
        </p:txBody>
      </p:sp>
      <p:sp>
        <p:nvSpPr>
          <p:cNvPr id="7" name="Slide Number Placeholder 6"/>
          <p:cNvSpPr>
            <a:spLocks noGrp="1"/>
          </p:cNvSpPr>
          <p:nvPr>
            <p:ph type="sldNum" sz="quarter" idx="12"/>
          </p:nvPr>
        </p:nvSpPr>
        <p:spPr/>
        <p:txBody>
          <a:bodyPr/>
          <a:lstStyle/>
          <a:p>
            <a:fld id="{515FC477-0A05-4F3E-8EE9-E015C9089D56}" type="slidenum">
              <a:rPr kumimoji="0"/>
              <a:pPr/>
              <a:t>‹#›</a:t>
            </a:fld>
            <a:endParaRPr kumimoji="0"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pPr eaLnBrk="1" latinLnBrk="0" hangingPunct="1"/>
            <a:r>
              <a:rPr kumimoji="0" lang="fr-FR" smtClean="0"/>
              <a:t>Cliquez et modifiez le titre</a:t>
            </a:r>
            <a:endParaRPr kumimoji="0" lang="en-US" smtClean="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lang="fr-FR" sz="1200">
                <a:solidFill>
                  <a:schemeClr val="tx1">
                    <a:tint val="75000"/>
                  </a:schemeClr>
                </a:solidFill>
              </a:defRPr>
            </a:lvl1pPr>
          </a:lstStyle>
          <a:p>
            <a:fld id="{F922158D-428B-4987-8B28-745A2AFA1252}" type="datetimeFigureOut">
              <a:rPr kumimoji="0" lang="fr-FR"/>
              <a:pPr/>
              <a:t>03/10/12</a:t>
            </a:fld>
            <a:endParaRPr kumimoji="0"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lang="fr-FR" sz="1200">
                <a:solidFill>
                  <a:schemeClr val="tx1">
                    <a:tint val="75000"/>
                  </a:schemeClr>
                </a:solidFill>
              </a:defRPr>
            </a:lvl1pPr>
          </a:lstStyle>
          <a:p>
            <a:endParaRPr kumimoji="0"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lang="fr-FR" sz="1200">
                <a:solidFill>
                  <a:schemeClr val="tx1">
                    <a:tint val="75000"/>
                  </a:schemeClr>
                </a:solidFill>
              </a:defRPr>
            </a:lvl1pPr>
          </a:lstStyle>
          <a:p>
            <a:fld id="{515FC477-0A05-4F3E-8EE9-E015C9089D56}" type="slidenum">
              <a:rPr kumimoji="0"/>
              <a:pPr/>
              <a:t>‹#›</a:t>
            </a:fld>
            <a:endParaRPr kumimoji="0" lang="fr-FR"/>
          </a:p>
        </p:txBody>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kumimoji="0" lang="fr-F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fr-F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fr-F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fr-F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fr-F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fr-FR" sz="2000" kern="1200">
          <a:solidFill>
            <a:schemeClr val="tx1"/>
          </a:solidFill>
          <a:latin typeface="+mn-lt"/>
          <a:ea typeface="+mn-ea"/>
          <a:cs typeface="+mn-cs"/>
        </a:defRPr>
      </a:lvl9pPr>
    </p:bodyStyle>
    <p:otherStyle>
      <a:defPPr>
        <a:defRPr kumimoji="0" lang="fr-FR"/>
      </a:defPPr>
      <a:lvl1pPr marL="0" algn="l" defTabSz="914400" rtl="0" eaLnBrk="1" latinLnBrk="0" hangingPunct="1">
        <a:defRPr kumimoji="0" lang="fr-FR" sz="1800" kern="1200">
          <a:solidFill>
            <a:schemeClr val="tx1"/>
          </a:solidFill>
          <a:latin typeface="+mn-lt"/>
          <a:ea typeface="+mn-ea"/>
          <a:cs typeface="+mn-cs"/>
        </a:defRPr>
      </a:lvl1pPr>
      <a:lvl2pPr marL="457200" algn="l" defTabSz="914400" rtl="0" eaLnBrk="1" latinLnBrk="0" hangingPunct="1">
        <a:defRPr kumimoji="0" lang="fr-FR" sz="1800" kern="1200">
          <a:solidFill>
            <a:schemeClr val="tx1"/>
          </a:solidFill>
          <a:latin typeface="+mn-lt"/>
          <a:ea typeface="+mn-ea"/>
          <a:cs typeface="+mn-cs"/>
        </a:defRPr>
      </a:lvl2pPr>
      <a:lvl3pPr marL="914400" algn="l" defTabSz="914400" rtl="0" eaLnBrk="1" latinLnBrk="0" hangingPunct="1">
        <a:defRPr kumimoji="0" lang="fr-FR" sz="1800" kern="1200">
          <a:solidFill>
            <a:schemeClr val="tx1"/>
          </a:solidFill>
          <a:latin typeface="+mn-lt"/>
          <a:ea typeface="+mn-ea"/>
          <a:cs typeface="+mn-cs"/>
        </a:defRPr>
      </a:lvl3pPr>
      <a:lvl4pPr marL="1371600" algn="l" defTabSz="914400" rtl="0" eaLnBrk="1" latinLnBrk="0" hangingPunct="1">
        <a:defRPr kumimoji="0" lang="fr-FR" sz="1800" kern="1200">
          <a:solidFill>
            <a:schemeClr val="tx1"/>
          </a:solidFill>
          <a:latin typeface="+mn-lt"/>
          <a:ea typeface="+mn-ea"/>
          <a:cs typeface="+mn-cs"/>
        </a:defRPr>
      </a:lvl4pPr>
      <a:lvl5pPr marL="1828800" algn="l" defTabSz="914400" rtl="0" eaLnBrk="1" latinLnBrk="0" hangingPunct="1">
        <a:defRPr kumimoji="0" lang="fr-FR" sz="1800" kern="1200">
          <a:solidFill>
            <a:schemeClr val="tx1"/>
          </a:solidFill>
          <a:latin typeface="+mn-lt"/>
          <a:ea typeface="+mn-ea"/>
          <a:cs typeface="+mn-cs"/>
        </a:defRPr>
      </a:lvl5pPr>
      <a:lvl6pPr marL="2286000" algn="l" defTabSz="914400" rtl="0" eaLnBrk="1" latinLnBrk="0" hangingPunct="1">
        <a:defRPr kumimoji="0" lang="fr-FR" sz="1800" kern="1200">
          <a:solidFill>
            <a:schemeClr val="tx1"/>
          </a:solidFill>
          <a:latin typeface="+mn-lt"/>
          <a:ea typeface="+mn-ea"/>
          <a:cs typeface="+mn-cs"/>
        </a:defRPr>
      </a:lvl6pPr>
      <a:lvl7pPr marL="2743200" algn="l" defTabSz="914400" rtl="0" eaLnBrk="1" latinLnBrk="0" hangingPunct="1">
        <a:defRPr kumimoji="0" lang="fr-FR" sz="1800" kern="1200">
          <a:solidFill>
            <a:schemeClr val="tx1"/>
          </a:solidFill>
          <a:latin typeface="+mn-lt"/>
          <a:ea typeface="+mn-ea"/>
          <a:cs typeface="+mn-cs"/>
        </a:defRPr>
      </a:lvl7pPr>
      <a:lvl8pPr marL="3200400" algn="l" defTabSz="914400" rtl="0" eaLnBrk="1" latinLnBrk="0" hangingPunct="1">
        <a:defRPr kumimoji="0" lang="fr-FR" sz="1800" kern="1200">
          <a:solidFill>
            <a:schemeClr val="tx1"/>
          </a:solidFill>
          <a:latin typeface="+mn-lt"/>
          <a:ea typeface="+mn-ea"/>
          <a:cs typeface="+mn-cs"/>
        </a:defRPr>
      </a:lvl8pPr>
      <a:lvl9pPr marL="3657600" algn="l" defTabSz="914400" rtl="0" eaLnBrk="1" latinLnBrk="0" hangingPunct="1">
        <a:defRPr kumimoji="0" lang="fr-F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9.jpg"/><Relationship Id="rId1" Type="http://schemas.openxmlformats.org/officeDocument/2006/relationships/tags" Target="../tags/tag1.xml"/><Relationship Id="rId2"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35.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Layout" Target="../slideLayouts/slideLayout3.xml"/><Relationship Id="rId5" Type="http://schemas.openxmlformats.org/officeDocument/2006/relationships/notesSlide" Target="../notesSlides/notesSlide15.xml"/><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tags" Target="../tags/tag9.xml"/><Relationship Id="rId2" Type="http://schemas.openxmlformats.org/officeDocument/2006/relationships/tags" Target="../tags/tag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jpg"/><Relationship Id="rId3"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1" Type="http://schemas.openxmlformats.org/officeDocument/2006/relationships/tags" Target="../tags/tag2.xml"/><Relationship Id="rId2"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1.png"/><Relationship Id="rId8"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jpeg"/><Relationship Id="rId1" Type="http://schemas.openxmlformats.org/officeDocument/2006/relationships/tags" Target="../tags/tag4.xml"/><Relationship Id="rId2"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4.jpeg"/><Relationship Id="rId1" Type="http://schemas.openxmlformats.org/officeDocument/2006/relationships/tags" Target="../tags/tag5.x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slideLayout" Target="../slideLayouts/slideLayout3.xml"/><Relationship Id="rId5" Type="http://schemas.openxmlformats.org/officeDocument/2006/relationships/notesSlide" Target="../notesSlides/notesSlide6.xml"/><Relationship Id="rId6" Type="http://schemas.openxmlformats.org/officeDocument/2006/relationships/diagramData" Target="../diagrams/data2.xml"/><Relationship Id="rId7" Type="http://schemas.openxmlformats.org/officeDocument/2006/relationships/diagramLayout" Target="../diagrams/layout2.xml"/><Relationship Id="rId8" Type="http://schemas.openxmlformats.org/officeDocument/2006/relationships/diagramQuickStyle" Target="../diagrams/quickStyle2.xml"/><Relationship Id="rId9" Type="http://schemas.openxmlformats.org/officeDocument/2006/relationships/diagramColors" Target="../diagrams/colors2.xml"/><Relationship Id="rId10" Type="http://schemas.microsoft.com/office/2007/relationships/diagramDrawing" Target="../diagrams/drawing2.xml"/><Relationship Id="rId11" Type="http://schemas.openxmlformats.org/officeDocument/2006/relationships/image" Target="../media/image18.jpeg"/><Relationship Id="rId1" Type="http://schemas.openxmlformats.org/officeDocument/2006/relationships/tags" Target="../tags/tag6.xml"/><Relationship Id="rId2"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533401"/>
            <a:ext cx="4495800" cy="2862323"/>
          </a:xfrm>
          <a:prstGeom prst="rect">
            <a:avLst/>
          </a:prstGeom>
        </p:spPr>
        <p:txBody>
          <a:bodyPr wrap="square">
            <a:spAutoFit/>
          </a:bodyPr>
          <a:lstStyle/>
          <a:p>
            <a:r>
              <a:rPr lang="fr-FR" dirty="0"/>
              <a:t>Introduction à la formation </a:t>
            </a:r>
            <a:r>
              <a:rPr lang="fr-FR" dirty="0" smtClean="0"/>
              <a:t>:</a:t>
            </a:r>
            <a:endParaRPr lang="fr-FR" b="1" dirty="0" smtClean="0"/>
          </a:p>
          <a:p>
            <a:r>
              <a:rPr lang="fr-FR" b="1" dirty="0" smtClean="0"/>
              <a:t>Dépistage </a:t>
            </a:r>
            <a:r>
              <a:rPr lang="fr-FR" b="1" dirty="0"/>
              <a:t>de l’amblyopie chez le    </a:t>
            </a:r>
            <a:r>
              <a:rPr lang="fr-FR" b="1" dirty="0" smtClean="0"/>
              <a:t>	    </a:t>
            </a:r>
            <a:r>
              <a:rPr lang="fr-FR" b="1" dirty="0"/>
              <a:t>jeune  enfant</a:t>
            </a:r>
            <a:br>
              <a:rPr lang="fr-FR" b="1" dirty="0"/>
            </a:br>
            <a:r>
              <a:rPr lang="fr-FR" b="1" dirty="0"/>
              <a:t>        Diagnostic – Orientation    	</a:t>
            </a:r>
            <a:r>
              <a:rPr lang="fr-FR" b="1" dirty="0" smtClean="0"/>
              <a:t>	</a:t>
            </a:r>
            <a:r>
              <a:rPr lang="fr-FR" b="1" dirty="0"/>
              <a:t> </a:t>
            </a:r>
            <a:r>
              <a:rPr lang="fr-FR" b="1" dirty="0" smtClean="0"/>
              <a:t>      </a:t>
            </a:r>
            <a:r>
              <a:rPr lang="fr-FR" b="1" dirty="0"/>
              <a:t>Pronostic</a:t>
            </a:r>
            <a:br>
              <a:rPr lang="fr-FR" b="1" dirty="0"/>
            </a:br>
            <a:r>
              <a:rPr lang="fr-FR" b="1" dirty="0"/>
              <a:t/>
            </a:r>
            <a:br>
              <a:rPr lang="fr-FR" b="1" dirty="0"/>
            </a:br>
            <a:r>
              <a:rPr lang="fr-FR" b="1" dirty="0"/>
              <a:t/>
            </a:r>
            <a:br>
              <a:rPr lang="fr-FR" b="1" dirty="0"/>
            </a:br>
            <a:r>
              <a:rPr lang="fr-FR" b="1" dirty="0"/>
              <a:t/>
            </a:r>
            <a:br>
              <a:rPr lang="fr-FR" b="1" dirty="0"/>
            </a:br>
            <a:r>
              <a:rPr lang="fr-FR" b="1" dirty="0"/>
              <a:t/>
            </a:r>
            <a:br>
              <a:rPr lang="fr-FR" b="1" dirty="0"/>
            </a:br>
            <a:r>
              <a:rPr lang="fr-FR" b="1" dirty="0"/>
              <a:t>                     </a:t>
            </a:r>
            <a:r>
              <a:rPr lang="fr-FR" dirty="0"/>
              <a:t>   jeudi 4 octobre 2012</a:t>
            </a:r>
          </a:p>
        </p:txBody>
      </p:sp>
      <p:sp>
        <p:nvSpPr>
          <p:cNvPr id="3" name="ZoneTexte 2"/>
          <p:cNvSpPr txBox="1"/>
          <p:nvPr/>
        </p:nvSpPr>
        <p:spPr>
          <a:xfrm>
            <a:off x="5562600" y="3962400"/>
            <a:ext cx="3429000" cy="646331"/>
          </a:xfrm>
          <a:prstGeom prst="rect">
            <a:avLst/>
          </a:prstGeom>
          <a:noFill/>
        </p:spPr>
        <p:txBody>
          <a:bodyPr wrap="square" rtlCol="0">
            <a:spAutoFit/>
          </a:bodyPr>
          <a:lstStyle/>
          <a:p>
            <a:r>
              <a:rPr lang="fr-FR" dirty="0"/>
              <a:t>	      </a:t>
            </a:r>
            <a:endParaRPr lang="fr-FR" dirty="0" smtClean="0"/>
          </a:p>
          <a:p>
            <a:r>
              <a:rPr lang="fr-FR" dirty="0" smtClean="0"/>
              <a:t> </a:t>
            </a:r>
            <a:r>
              <a:rPr lang="fr-FR" dirty="0"/>
              <a:t>Dr. DELORD</a:t>
            </a:r>
          </a:p>
        </p:txBody>
      </p:sp>
      <p:pic>
        <p:nvPicPr>
          <p:cNvPr id="4" name="Image 3" descr="Exam ophta1_0021.jpg"/>
          <p:cNvPicPr>
            <a:picLocks noChangeAspect="1"/>
          </p:cNvPicPr>
          <p:nvPr/>
        </p:nvPicPr>
        <p:blipFill rotWithShape="1">
          <a:blip r:embed="rId3">
            <a:extLst>
              <a:ext uri="{28A0092B-C50C-407E-A947-70E740481C1C}">
                <a14:useLocalDpi xmlns:a14="http://schemas.microsoft.com/office/drawing/2010/main" val="0"/>
              </a:ext>
            </a:extLst>
          </a:blip>
          <a:srcRect r="3798" b="5728"/>
          <a:stretch/>
        </p:blipFill>
        <p:spPr>
          <a:xfrm>
            <a:off x="-1" y="0"/>
            <a:ext cx="4572001" cy="6858000"/>
          </a:xfrm>
          <a:prstGeom prst="rect">
            <a:avLst/>
          </a:prstGeom>
        </p:spPr>
      </p:pic>
      <p:sp>
        <p:nvSpPr>
          <p:cNvPr id="11" name="ZoneTexte 10"/>
          <p:cNvSpPr txBox="1"/>
          <p:nvPr/>
        </p:nvSpPr>
        <p:spPr>
          <a:xfrm>
            <a:off x="0" y="4724400"/>
            <a:ext cx="5562600" cy="369332"/>
          </a:xfrm>
          <a:prstGeom prst="rect">
            <a:avLst/>
          </a:prstGeom>
          <a:noFill/>
        </p:spPr>
        <p:txBody>
          <a:bodyPr wrap="square" rtlCol="0">
            <a:spAutoFit/>
          </a:bodyPr>
          <a:lstStyle/>
          <a:p>
            <a:r>
              <a:rPr lang="fr-FR" dirty="0" smtClean="0"/>
              <a:t>				</a:t>
            </a:r>
            <a:endParaRPr lang="fr-FR" dirty="0"/>
          </a:p>
        </p:txBody>
      </p:sp>
      <p:sp>
        <p:nvSpPr>
          <p:cNvPr id="13" name="Rectangle 12"/>
          <p:cNvSpPr/>
          <p:nvPr/>
        </p:nvSpPr>
        <p:spPr>
          <a:xfrm>
            <a:off x="0" y="5715000"/>
            <a:ext cx="45720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Cachez un œil, puis l’autre, s’il proteste  à tous coup en bouchant l’un, c’est que l’autre voit mal</a:t>
            </a:r>
            <a:endParaRPr lang="fr-FR" dirty="0"/>
          </a:p>
        </p:txBody>
      </p:sp>
      <p:sp>
        <p:nvSpPr>
          <p:cNvPr id="14" name="Explosion 1 13"/>
          <p:cNvSpPr/>
          <p:nvPr/>
        </p:nvSpPr>
        <p:spPr>
          <a:xfrm>
            <a:off x="4800600" y="5638800"/>
            <a:ext cx="1371600" cy="990600"/>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427191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Madame </a:t>
            </a:r>
            <a:r>
              <a:rPr lang="fr-FR" dirty="0" err="1" smtClean="0"/>
              <a:t>Eliaou</a:t>
            </a:r>
            <a:r>
              <a:rPr lang="fr-FR" dirty="0" smtClean="0"/>
              <a:t> nous parlera des signes d’alerte.</a:t>
            </a:r>
            <a:endParaRPr lang="fr-FR" dirty="0"/>
          </a:p>
        </p:txBody>
      </p:sp>
      <p:pic>
        <p:nvPicPr>
          <p:cNvPr id="4" name="Espace réservé du contenu 3" descr="Exam ophta1_0010.jpg"/>
          <p:cNvPicPr>
            <a:picLocks noGrp="1" noChangeAspect="1"/>
          </p:cNvPicPr>
          <p:nvPr>
            <p:ph idx="1"/>
          </p:nvPr>
        </p:nvPicPr>
        <p:blipFill>
          <a:blip r:embed="rId2" cstate="print">
            <a:extLst>
              <a:ext uri="{28A0092B-C50C-407E-A947-70E740481C1C}">
                <a14:useLocalDpi xmlns:a14="http://schemas.microsoft.com/office/drawing/2010/main" val="0"/>
              </a:ext>
            </a:extLst>
          </a:blip>
          <a:srcRect t="16074" b="16074"/>
          <a:stretch>
            <a:fillRect/>
          </a:stretch>
        </p:blipFill>
        <p:spPr/>
      </p:pic>
    </p:spTree>
    <p:extLst>
      <p:ext uri="{BB962C8B-B14F-4D97-AF65-F5344CB8AC3E}">
        <p14:creationId xmlns:p14="http://schemas.microsoft.com/office/powerpoint/2010/main" val="847733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14400"/>
            <a:ext cx="8229600" cy="990600"/>
          </a:xfrm>
        </p:spPr>
        <p:txBody>
          <a:bodyPr>
            <a:normAutofit fontScale="90000"/>
          </a:bodyPr>
          <a:lstStyle/>
          <a:p>
            <a:r>
              <a:rPr lang="fr-FR" dirty="0" smtClean="0"/>
              <a:t>La Skiascopie: en paralysant l’accommodation les yeux ne peuvent plus forcer, compenser et gommer leurs défauts, ils se livrent et on peut connaître le verre qui convient.</a:t>
            </a:r>
            <a:endParaRPr lang="fr-FR" dirty="0"/>
          </a:p>
        </p:txBody>
      </p:sp>
      <p:pic>
        <p:nvPicPr>
          <p:cNvPr id="4" name="Espace réservé du contenu 3" descr="Exam ophta1_0022.jpg"/>
          <p:cNvPicPr>
            <a:picLocks noGrp="1" noChangeAspect="1"/>
          </p:cNvPicPr>
          <p:nvPr>
            <p:ph idx="1"/>
          </p:nvPr>
        </p:nvPicPr>
        <p:blipFill>
          <a:blip r:embed="rId2">
            <a:extLst>
              <a:ext uri="{28A0092B-C50C-407E-A947-70E740481C1C}">
                <a14:useLocalDpi xmlns:a14="http://schemas.microsoft.com/office/drawing/2010/main" val="0"/>
              </a:ext>
            </a:extLst>
          </a:blip>
          <a:srcRect t="19527" b="19527"/>
          <a:stretch>
            <a:fillRect/>
          </a:stretch>
        </p:blipFill>
        <p:spPr>
          <a:xfrm>
            <a:off x="457200" y="2590800"/>
            <a:ext cx="8229600" cy="3535363"/>
          </a:xfrm>
        </p:spPr>
      </p:pic>
    </p:spTree>
    <p:extLst>
      <p:ext uri="{BB962C8B-B14F-4D97-AF65-F5344CB8AC3E}">
        <p14:creationId xmlns:p14="http://schemas.microsoft.com/office/powerpoint/2010/main" val="21583871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Il faudra distinguer les anomalies</a:t>
            </a:r>
            <a:r>
              <a:rPr lang="fr-FR" baseline="0" dirty="0" smtClean="0"/>
              <a:t> passagères des pathologies avérées. Ici la </a:t>
            </a:r>
            <a:r>
              <a:rPr lang="fr-FR" baseline="0" dirty="0" err="1" smtClean="0"/>
              <a:t>leucocorie</a:t>
            </a:r>
            <a:r>
              <a:rPr lang="fr-FR" baseline="0" dirty="0" smtClean="0"/>
              <a:t> d’un rétinoblastome.</a:t>
            </a:r>
            <a:endParaRPr lang="fr-FR" dirty="0"/>
          </a:p>
        </p:txBody>
      </p:sp>
      <p:sp>
        <p:nvSpPr>
          <p:cNvPr id="3" name="Content Placeholder 2"/>
          <p:cNvSpPr>
            <a:spLocks noGrp="1"/>
          </p:cNvSpPr>
          <p:nvPr>
            <p:ph idx="1"/>
          </p:nvPr>
        </p:nvSpPr>
        <p:spPr/>
        <p:txBody>
          <a:bodyPr/>
          <a:lstStyle/>
          <a:p>
            <a:pPr>
              <a:lnSpc>
                <a:spcPct val="150000"/>
              </a:lnSpc>
            </a:pPr>
            <a:endParaRPr lang="fr-FR" dirty="0"/>
          </a:p>
        </p:txBody>
      </p:sp>
      <p:pic>
        <p:nvPicPr>
          <p:cNvPr id="5" name="Image 4" descr="Exam ophta1_00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8467"/>
            <a:ext cx="4989058" cy="6858000"/>
          </a:xfrm>
          <a:prstGeom prst="rect">
            <a:avLst/>
          </a:prstGeom>
        </p:spPr>
      </p:pic>
      <p:pic>
        <p:nvPicPr>
          <p:cNvPr id="6" name="Image 5" descr="Exam ophta1_00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3783220"/>
          </a:xfrm>
          <a:prstGeom prst="rect">
            <a:avLst/>
          </a:prstGeom>
        </p:spPr>
      </p:pic>
      <p:sp>
        <p:nvSpPr>
          <p:cNvPr id="7" name="Rectangle 6"/>
          <p:cNvSpPr/>
          <p:nvPr/>
        </p:nvSpPr>
        <p:spPr>
          <a:xfrm>
            <a:off x="0" y="3657600"/>
            <a:ext cx="9677400" cy="3200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Grace à Madame </a:t>
            </a:r>
            <a:r>
              <a:rPr lang="fr-FR" sz="3600" dirty="0" err="1" smtClean="0"/>
              <a:t>Eliaou</a:t>
            </a:r>
            <a:r>
              <a:rPr lang="fr-FR" sz="3600" dirty="0" smtClean="0"/>
              <a:t> nous apprendrons</a:t>
            </a:r>
          </a:p>
          <a:p>
            <a:pPr algn="ctr"/>
            <a:r>
              <a:rPr lang="fr-FR" sz="3600" dirty="0" smtClean="0"/>
              <a:t> à distinguer les amblyopies </a:t>
            </a:r>
          </a:p>
          <a:p>
            <a:pPr algn="ctr"/>
            <a:r>
              <a:rPr lang="fr-FR" sz="3600" dirty="0" smtClean="0"/>
              <a:t>« Fonctionnelles » des « Organiques ».</a:t>
            </a:r>
            <a:endParaRPr lang="fr-FR" sz="3600" dirty="0"/>
          </a:p>
        </p:txBody>
      </p:sp>
      <p:sp>
        <p:nvSpPr>
          <p:cNvPr id="8" name="Rectangle 7"/>
          <p:cNvSpPr/>
          <p:nvPr/>
        </p:nvSpPr>
        <p:spPr>
          <a:xfrm>
            <a:off x="9067800" y="0"/>
            <a:ext cx="609600" cy="3657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Exam ophta1_0019.jpg"/>
          <p:cNvPicPr>
            <a:picLocks noGrp="1" noChangeAspect="1"/>
          </p:cNvPicPr>
          <p:nvPr>
            <p:ph idx="1"/>
          </p:nvPr>
        </p:nvPicPr>
        <p:blipFill>
          <a:blip r:embed="rId2">
            <a:extLst>
              <a:ext uri="{28A0092B-C50C-407E-A947-70E740481C1C}">
                <a14:useLocalDpi xmlns:a14="http://schemas.microsoft.com/office/drawing/2010/main" val="0"/>
              </a:ext>
            </a:extLst>
          </a:blip>
          <a:srcRect t="14487" b="14487"/>
          <a:stretch>
            <a:fillRect/>
          </a:stretch>
        </p:blipFill>
        <p:spPr>
          <a:xfrm>
            <a:off x="533400" y="1676400"/>
            <a:ext cx="8229600" cy="4449763"/>
          </a:xfrm>
        </p:spPr>
      </p:pic>
      <p:sp>
        <p:nvSpPr>
          <p:cNvPr id="2" name="Titre 1"/>
          <p:cNvSpPr>
            <a:spLocks noGrp="1"/>
          </p:cNvSpPr>
          <p:nvPr>
            <p:ph type="title"/>
          </p:nvPr>
        </p:nvSpPr>
        <p:spPr/>
        <p:txBody>
          <a:bodyPr>
            <a:normAutofit fontScale="90000"/>
          </a:bodyPr>
          <a:lstStyle/>
          <a:p>
            <a:r>
              <a:rPr lang="fr-FR" dirty="0" smtClean="0"/>
              <a:t>La peur de laisser passer une atteinte organique sera le début de notre sagesse et humilité. Ici une mégalo cornée </a:t>
            </a:r>
            <a:r>
              <a:rPr lang="fr-FR" dirty="0" smtClean="0">
                <a:solidFill>
                  <a:schemeClr val="bg1"/>
                </a:solidFill>
              </a:rPr>
              <a:t>congénitale…</a:t>
            </a:r>
            <a:endParaRPr lang="fr-FR" dirty="0">
              <a:solidFill>
                <a:schemeClr val="bg1"/>
              </a:solidFill>
            </a:endParaRPr>
          </a:p>
        </p:txBody>
      </p:sp>
    </p:spTree>
    <p:extLst>
      <p:ext uri="{BB962C8B-B14F-4D97-AF65-F5344CB8AC3E}">
        <p14:creationId xmlns:p14="http://schemas.microsoft.com/office/powerpoint/2010/main" val="19061937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21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705600"/>
          </a:xfrm>
          <a:prstGeom prst="rect">
            <a:avLst/>
          </a:prstGeom>
        </p:spPr>
      </p:pic>
      <p:sp>
        <p:nvSpPr>
          <p:cNvPr id="3" name="ZoneTexte 2"/>
          <p:cNvSpPr txBox="1"/>
          <p:nvPr/>
        </p:nvSpPr>
        <p:spPr>
          <a:xfrm>
            <a:off x="457200" y="62720"/>
            <a:ext cx="2819400" cy="646331"/>
          </a:xfrm>
          <a:prstGeom prst="rect">
            <a:avLst/>
          </a:prstGeom>
          <a:solidFill>
            <a:schemeClr val="bg1">
              <a:lumMod val="65000"/>
            </a:schemeClr>
          </a:solidFill>
        </p:spPr>
        <p:txBody>
          <a:bodyPr wrap="square" rtlCol="0">
            <a:spAutoFit/>
          </a:bodyPr>
          <a:lstStyle/>
          <a:p>
            <a:r>
              <a:rPr lang="fr-FR" dirty="0" smtClean="0">
                <a:solidFill>
                  <a:schemeClr val="bg1"/>
                </a:solidFill>
              </a:rPr>
              <a:t>Merci Claudie grâce à toi nous éviterons ça!</a:t>
            </a:r>
            <a:endParaRPr lang="fr-FR" dirty="0">
              <a:solidFill>
                <a:schemeClr val="bg1"/>
              </a:solidFill>
            </a:endParaRPr>
          </a:p>
        </p:txBody>
      </p:sp>
      <p:sp>
        <p:nvSpPr>
          <p:cNvPr id="4" name="Titre 3"/>
          <p:cNvSpPr>
            <a:spLocks noGrp="1"/>
          </p:cNvSpPr>
          <p:nvPr>
            <p:ph type="title" idx="4294967295"/>
          </p:nvPr>
        </p:nvSpPr>
        <p:spPr/>
        <p:txBody>
          <a:bodyPr>
            <a:normAutofit fontScale="90000"/>
          </a:bodyPr>
          <a:lstStyle/>
          <a:p>
            <a:r>
              <a:rPr lang="fr-FR" dirty="0" smtClean="0"/>
              <a:t>La judiciarisation n’est pas fréquente mais elle existe.</a:t>
            </a:r>
            <a:endParaRPr lang="fr-FR" dirty="0"/>
          </a:p>
        </p:txBody>
      </p:sp>
    </p:spTree>
    <p:extLst>
      <p:ext uri="{BB962C8B-B14F-4D97-AF65-F5344CB8AC3E}">
        <p14:creationId xmlns:p14="http://schemas.microsoft.com/office/powerpoint/2010/main" val="214489516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2000"/>
            <a:ext cx="7543800" cy="5364163"/>
          </a:xfrm>
          <a:blipFill rotWithShape="1">
            <a:blip r:embed="rId3">
              <a:alphaModFix amt="57000"/>
            </a:blip>
            <a:stretch>
              <a:fillRect/>
            </a:stretch>
          </a:blipFill>
        </p:spPr>
        <p:txBody>
          <a:bodyPr/>
          <a:lstStyle/>
          <a:p>
            <a:pPr marL="0" indent="0">
              <a:buNone/>
            </a:pPr>
            <a:r>
              <a:rPr lang="fr-FR" dirty="0"/>
              <a:t/>
            </a:r>
            <a:br>
              <a:rPr lang="fr-FR" dirty="0"/>
            </a:br>
            <a:endParaRPr lang="fr-FR" dirty="0"/>
          </a:p>
        </p:txBody>
      </p:sp>
      <p:sp>
        <p:nvSpPr>
          <p:cNvPr id="2" name="Titre 1"/>
          <p:cNvSpPr>
            <a:spLocks noGrp="1"/>
          </p:cNvSpPr>
          <p:nvPr>
            <p:ph type="title"/>
          </p:nvPr>
        </p:nvSpPr>
        <p:spPr>
          <a:xfrm>
            <a:off x="457200" y="1524000"/>
            <a:ext cx="8686800" cy="3581400"/>
          </a:xfrm>
        </p:spPr>
        <p:txBody>
          <a:bodyPr>
            <a:normAutofit fontScale="90000"/>
          </a:bodyPr>
          <a:lstStyle/>
          <a:p>
            <a:r>
              <a:rPr lang="fr-FR" dirty="0" smtClean="0"/>
              <a:t> </a:t>
            </a:r>
            <a:r>
              <a:rPr kumimoji="0" lang="fr-FR" sz="2800" b="1" kern="1200" dirty="0" smtClean="0">
                <a:solidFill>
                  <a:schemeClr val="tx1"/>
                </a:solidFill>
                <a:effectLst/>
                <a:latin typeface="Georgia" pitchFamily="18" charset="0"/>
                <a:ea typeface="+mj-ea"/>
                <a:cs typeface="+mj-cs"/>
              </a:rPr>
              <a:t>Monsieur Thi</a:t>
            </a:r>
            <a:r>
              <a:rPr kumimoji="0" lang="fr-FR" sz="2800" b="1" kern="1200" dirty="0" smtClean="0">
                <a:solidFill>
                  <a:schemeClr val="bg1"/>
                </a:solidFill>
                <a:effectLst/>
                <a:latin typeface="Georgia" pitchFamily="18" charset="0"/>
                <a:ea typeface="+mj-ea"/>
                <a:cs typeface="+mj-cs"/>
              </a:rPr>
              <a:t>e</a:t>
            </a:r>
            <a:r>
              <a:rPr kumimoji="0" lang="fr-FR" sz="2800" b="1" kern="1200" dirty="0" smtClean="0">
                <a:solidFill>
                  <a:schemeClr val="tx1"/>
                </a:solidFill>
                <a:effectLst/>
                <a:latin typeface="Georgia" pitchFamily="18" charset="0"/>
                <a:ea typeface="+mj-ea"/>
                <a:cs typeface="+mj-cs"/>
              </a:rPr>
              <a:t>rry </a:t>
            </a:r>
            <a:r>
              <a:rPr kumimoji="0" lang="fr-FR" sz="2800" b="1" kern="1200" dirty="0" err="1" smtClean="0">
                <a:solidFill>
                  <a:schemeClr val="tx1"/>
                </a:solidFill>
                <a:effectLst/>
                <a:latin typeface="Georgia" pitchFamily="18" charset="0"/>
                <a:ea typeface="+mj-ea"/>
                <a:cs typeface="+mj-cs"/>
              </a:rPr>
              <a:t>Fourtanet</a:t>
            </a:r>
            <a:r>
              <a:rPr kumimoji="0" lang="fr-FR" sz="2800" kern="1200" dirty="0" smtClean="0">
                <a:solidFill>
                  <a:schemeClr val="tx1"/>
                </a:solidFill>
                <a:effectLst/>
                <a:latin typeface="Georgia" pitchFamily="18" charset="0"/>
                <a:ea typeface="+mj-ea"/>
                <a:cs typeface="+mj-cs"/>
              </a:rPr>
              <a:t>, </a:t>
            </a:r>
            <a:r>
              <a:rPr lang="fr-FR" dirty="0" smtClean="0"/>
              <a:t>scientifique rallié à la faculté de médecine, orthoptiste, aide opératoire diplômé, aide ophtalmologiste de la première heure, exerce depuis 18 ans dans mon cabinet. Il est chargé du Bébé vision de l’INSERM, de la vision binoculaire .</a:t>
            </a:r>
            <a:br>
              <a:rPr lang="fr-FR" dirty="0" smtClean="0"/>
            </a:br>
            <a:r>
              <a:rPr lang="fr-FR" dirty="0" smtClean="0"/>
              <a:t>Il nous dira ce qu’est le travail de l’orthoptiste comment il peut aider les familles et s’approprier la confiance des enfants, et comment sa contribution dans un cabinet libéral permet l’approche pédiatrique.</a:t>
            </a:r>
            <a:r>
              <a:rPr kumimoji="0" lang="fr-FR" sz="2800" b="1" kern="1200" dirty="0" smtClean="0">
                <a:solidFill>
                  <a:schemeClr val="tx1"/>
                </a:solidFill>
                <a:effectLst/>
                <a:latin typeface="Georgia" pitchFamily="18" charset="0"/>
                <a:ea typeface="+mj-ea"/>
                <a:cs typeface="+mj-cs"/>
              </a:rPr>
              <a:t> </a:t>
            </a:r>
            <a:endParaRPr lang="fr-FR" dirty="0"/>
          </a:p>
        </p:txBody>
      </p:sp>
    </p:spTree>
    <p:extLst>
      <p:ext uri="{BB962C8B-B14F-4D97-AF65-F5344CB8AC3E}">
        <p14:creationId xmlns:p14="http://schemas.microsoft.com/office/powerpoint/2010/main" val="114790239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Exam ophta1_0014.jpg"/>
          <p:cNvPicPr>
            <a:picLocks noGrp="1" noChangeAspect="1"/>
          </p:cNvPicPr>
          <p:nvPr>
            <p:ph idx="1"/>
          </p:nvPr>
        </p:nvPicPr>
        <p:blipFill>
          <a:blip r:embed="rId2">
            <a:extLst>
              <a:ext uri="{28A0092B-C50C-407E-A947-70E740481C1C}">
                <a14:useLocalDpi xmlns:a14="http://schemas.microsoft.com/office/drawing/2010/main" val="0"/>
              </a:ext>
            </a:extLst>
          </a:blip>
          <a:srcRect t="17722" b="17722"/>
          <a:stretch>
            <a:fillRect/>
          </a:stretch>
        </p:blipFill>
        <p:spPr>
          <a:xfrm>
            <a:off x="457200" y="2209800"/>
            <a:ext cx="8229600" cy="4876800"/>
          </a:xfrm>
        </p:spPr>
      </p:pic>
      <p:sp>
        <p:nvSpPr>
          <p:cNvPr id="2" name="Titre 1"/>
          <p:cNvSpPr>
            <a:spLocks noGrp="1"/>
          </p:cNvSpPr>
          <p:nvPr>
            <p:ph type="title"/>
          </p:nvPr>
        </p:nvSpPr>
        <p:spPr>
          <a:xfrm>
            <a:off x="457200" y="381000"/>
            <a:ext cx="8229600" cy="2286000"/>
          </a:xfrm>
        </p:spPr>
        <p:txBody>
          <a:bodyPr>
            <a:normAutofit/>
          </a:bodyPr>
          <a:lstStyle/>
          <a:p>
            <a:r>
              <a:rPr lang="fr-FR" dirty="0" smtClean="0"/>
              <a:t>L’orthoptiste a travaillé à la faculté , mais aussi à l’hôpital, il sait ce qu’est un patient, il connaît l’empathie d’une équipe médicale, parle le même langage que les médecins. Ses études l’ont </a:t>
            </a:r>
            <a:r>
              <a:rPr lang="fr-FR" dirty="0" smtClean="0">
                <a:solidFill>
                  <a:schemeClr val="bg1"/>
                </a:solidFill>
              </a:rPr>
              <a:t>naturellement formé à la prévention.</a:t>
            </a:r>
            <a:endParaRPr lang="fr-FR" dirty="0">
              <a:solidFill>
                <a:schemeClr val="bg1"/>
              </a:solidFill>
            </a:endParaRPr>
          </a:p>
        </p:txBody>
      </p:sp>
    </p:spTree>
    <p:extLst>
      <p:ext uri="{BB962C8B-B14F-4D97-AF65-F5344CB8AC3E}">
        <p14:creationId xmlns:p14="http://schemas.microsoft.com/office/powerpoint/2010/main" val="369353046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686800" cy="2895600"/>
          </a:xfrm>
        </p:spPr>
        <p:txBody>
          <a:bodyPr>
            <a:normAutofit fontScale="90000"/>
          </a:bodyPr>
          <a:lstStyle/>
          <a:p>
            <a:r>
              <a:rPr lang="fr-FR" dirty="0" smtClean="0"/>
              <a:t/>
            </a:r>
            <a:br>
              <a:rPr lang="fr-FR" dirty="0" smtClean="0"/>
            </a:br>
            <a:r>
              <a:rPr lang="fr-FR" b="1" dirty="0" smtClean="0"/>
              <a:t>Le Dr. Eve </a:t>
            </a:r>
            <a:r>
              <a:rPr lang="fr-FR" b="1" dirty="0" err="1" smtClean="0"/>
              <a:t>Garrido</a:t>
            </a:r>
            <a:r>
              <a:rPr lang="fr-FR" dirty="0" smtClean="0"/>
              <a:t> , médecin libéral attaché au CHU </a:t>
            </a:r>
            <a:r>
              <a:rPr lang="fr-FR" dirty="0" err="1" smtClean="0"/>
              <a:t>Caremeau</a:t>
            </a:r>
            <a:r>
              <a:rPr lang="fr-FR" dirty="0" smtClean="0"/>
              <a:t>, parlera des troubles visuels chez les enfants handicapés.</a:t>
            </a:r>
            <a:br>
              <a:rPr lang="fr-FR" dirty="0" smtClean="0"/>
            </a:br>
            <a:r>
              <a:rPr lang="fr-FR" dirty="0"/>
              <a:t/>
            </a:r>
            <a:br>
              <a:rPr lang="fr-FR" dirty="0"/>
            </a:br>
            <a:r>
              <a:rPr lang="fr-FR" dirty="0" smtClean="0"/>
              <a:t>Le trouble d’hyperactivité avec déficit d’attention ( THADA), est intégré dans les troubles du comportement cognitif, et le médecin doit distinguer les 5/100 des enfants vraiment atteints des 95/100 ayant des troubles transitoires où les           troubles visuels ont leur place.</a:t>
            </a:r>
            <a:br>
              <a:rPr lang="fr-FR" dirty="0" smtClean="0"/>
            </a:br>
            <a:endParaRPr lang="fr-FR" dirty="0"/>
          </a:p>
        </p:txBody>
      </p:sp>
      <p:pic>
        <p:nvPicPr>
          <p:cNvPr id="4" name="Espace réservé du contenu 3" descr="Exam ophta1_0013.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4355" t="-3646" r="-30972" b="31932"/>
          <a:stretch/>
        </p:blipFill>
        <p:spPr>
          <a:xfrm>
            <a:off x="-838200" y="3886200"/>
            <a:ext cx="4611300" cy="3094578"/>
          </a:xfrm>
        </p:spPr>
      </p:pic>
    </p:spTree>
    <p:extLst>
      <p:ext uri="{BB962C8B-B14F-4D97-AF65-F5344CB8AC3E}">
        <p14:creationId xmlns:p14="http://schemas.microsoft.com/office/powerpoint/2010/main" val="16317830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81400" y="381000"/>
            <a:ext cx="5105400" cy="609600"/>
          </a:xfrm>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fr-FR" dirty="0" smtClean="0"/>
              <a:t>Dépistage :</a:t>
            </a:r>
            <a:endParaRPr lang="fr-FR" dirty="0"/>
          </a:p>
        </p:txBody>
      </p:sp>
      <p:pic>
        <p:nvPicPr>
          <p:cNvPr id="4" name="Espace réservé du contenu 3" descr="Exam ophta1_0015.jpg"/>
          <p:cNvPicPr>
            <a:picLocks noGrp="1" noChangeAspect="1"/>
          </p:cNvPicPr>
          <p:nvPr>
            <p:ph idx="1"/>
          </p:nvPr>
        </p:nvPicPr>
        <p:blipFill>
          <a:blip r:embed="rId3">
            <a:extLst>
              <a:ext uri="{28A0092B-C50C-407E-A947-70E740481C1C}">
                <a14:useLocalDpi xmlns:a14="http://schemas.microsoft.com/office/drawing/2010/main" val="0"/>
              </a:ext>
            </a:extLst>
          </a:blip>
          <a:srcRect l="-47" r="-47"/>
          <a:stretch>
            <a:fillRect/>
          </a:stretch>
        </p:blipFill>
        <p:spPr>
          <a:xfrm>
            <a:off x="0" y="0"/>
            <a:ext cx="3505200" cy="7010400"/>
          </a:xfrm>
        </p:spPr>
      </p:pic>
      <p:sp>
        <p:nvSpPr>
          <p:cNvPr id="6" name="ZoneTexte 5"/>
          <p:cNvSpPr txBox="1"/>
          <p:nvPr/>
        </p:nvSpPr>
        <p:spPr>
          <a:xfrm>
            <a:off x="3657599" y="990600"/>
            <a:ext cx="5486401" cy="6617197"/>
          </a:xfrm>
          <a:prstGeom prst="rect">
            <a:avLst/>
          </a:prstGeom>
          <a:noFill/>
        </p:spPr>
        <p:txBody>
          <a:bodyPr wrap="square" rtlCol="0">
            <a:spAutoFit/>
          </a:bodyPr>
          <a:lstStyle/>
          <a:p>
            <a:endParaRPr lang="fr-FR" sz="2800" dirty="0" smtClean="0"/>
          </a:p>
          <a:p>
            <a:r>
              <a:rPr lang="fr-FR" sz="2400" dirty="0" smtClean="0"/>
              <a:t>En Australie on remplace les</a:t>
            </a:r>
          </a:p>
          <a:p>
            <a:r>
              <a:rPr lang="fr-FR" sz="2400" dirty="0" smtClean="0"/>
              <a:t> dépistages systématiques par une exploration approfondie de l’acuité des enfants présentant des problèmes d’apprentissage ou du comportement. </a:t>
            </a:r>
          </a:p>
          <a:p>
            <a:endParaRPr lang="fr-FR" sz="2400" dirty="0"/>
          </a:p>
          <a:p>
            <a:r>
              <a:rPr lang="fr-FR" sz="2800" dirty="0" smtClean="0"/>
              <a:t>Ici, Mme. Renée –Pierre Dupuy, cheville ouvrière de cette réunion, nous donnera les </a:t>
            </a:r>
            <a:r>
              <a:rPr lang="fr-FR" sz="2800" dirty="0"/>
              <a:t>résultats </a:t>
            </a:r>
            <a:r>
              <a:rPr lang="fr-FR" sz="2800" dirty="0" smtClean="0"/>
              <a:t>convaincants d’un dépistage précoce dans le biterrois.</a:t>
            </a:r>
          </a:p>
          <a:p>
            <a:endParaRPr lang="fr-FR" sz="2800" dirty="0"/>
          </a:p>
          <a:p>
            <a:endParaRPr lang="fr-FR" sz="2800" dirty="0" smtClean="0"/>
          </a:p>
          <a:p>
            <a:endParaRPr lang="fr-FR" sz="2800" dirty="0"/>
          </a:p>
        </p:txBody>
      </p:sp>
    </p:spTree>
    <p:extLst>
      <p:ext uri="{BB962C8B-B14F-4D97-AF65-F5344CB8AC3E}">
        <p14:creationId xmlns:p14="http://schemas.microsoft.com/office/powerpoint/2010/main" val="41606551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a:p>
        </p:txBody>
      </p:sp>
      <p:pic>
        <p:nvPicPr>
          <p:cNvPr id="4" name="Image 3" descr="Exam ophta1_0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6659066"/>
          </a:xfrm>
          <a:prstGeom prst="rect">
            <a:avLst/>
          </a:prstGeom>
        </p:spPr>
      </p:pic>
      <p:sp>
        <p:nvSpPr>
          <p:cNvPr id="6" name="ZoneTexte 5"/>
          <p:cNvSpPr txBox="1"/>
          <p:nvPr/>
        </p:nvSpPr>
        <p:spPr>
          <a:xfrm>
            <a:off x="264160" y="4978400"/>
            <a:ext cx="6969760" cy="369332"/>
          </a:xfrm>
          <a:prstGeom prst="rect">
            <a:avLst/>
          </a:prstGeom>
          <a:solidFill>
            <a:srgbClr val="FFFF00"/>
          </a:solidFill>
        </p:spPr>
        <p:txBody>
          <a:bodyPr wrap="square" rtlCol="0">
            <a:spAutoFit/>
          </a:bodyPr>
          <a:lstStyle/>
          <a:p>
            <a:endParaRPr lang="fr-FR" dirty="0"/>
          </a:p>
        </p:txBody>
      </p:sp>
      <p:sp>
        <p:nvSpPr>
          <p:cNvPr id="7" name="ZoneTexte 6"/>
          <p:cNvSpPr txBox="1"/>
          <p:nvPr/>
        </p:nvSpPr>
        <p:spPr>
          <a:xfrm>
            <a:off x="264160" y="4978400"/>
            <a:ext cx="6969760" cy="369332"/>
          </a:xfrm>
          <a:prstGeom prst="rect">
            <a:avLst/>
          </a:prstGeom>
          <a:solidFill>
            <a:schemeClr val="tx1"/>
          </a:solidFill>
        </p:spPr>
        <p:txBody>
          <a:bodyPr wrap="square" rtlCol="0">
            <a:spAutoFit/>
          </a:bodyPr>
          <a:lstStyle/>
          <a:p>
            <a:endParaRPr lang="fr-FR" dirty="0"/>
          </a:p>
        </p:txBody>
      </p:sp>
      <p:sp>
        <p:nvSpPr>
          <p:cNvPr id="8" name="Rectangle 7"/>
          <p:cNvSpPr/>
          <p:nvPr/>
        </p:nvSpPr>
        <p:spPr>
          <a:xfrm>
            <a:off x="264160" y="3810000"/>
            <a:ext cx="6969760" cy="304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sz="3600" dirty="0"/>
              <a:t>Le dysfonctionnement cérébral mineur</a:t>
            </a:r>
            <a:r>
              <a:rPr lang="fr-FR" sz="3600" dirty="0" smtClean="0"/>
              <a:t>, dyslexique</a:t>
            </a:r>
            <a:r>
              <a:rPr lang="fr-FR" sz="3600" dirty="0"/>
              <a:t>, a dans 20/100 des cas une</a:t>
            </a:r>
          </a:p>
          <a:p>
            <a:r>
              <a:rPr lang="fr-FR" sz="3600" dirty="0"/>
              <a:t> composante ophtalmologique</a:t>
            </a:r>
            <a:r>
              <a:rPr lang="fr-FR" dirty="0"/>
              <a:t>.</a:t>
            </a:r>
          </a:p>
        </p:txBody>
      </p:sp>
    </p:spTree>
    <p:extLst>
      <p:ext uri="{BB962C8B-B14F-4D97-AF65-F5344CB8AC3E}">
        <p14:creationId xmlns:p14="http://schemas.microsoft.com/office/powerpoint/2010/main" val="30638024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4" y="0"/>
            <a:ext cx="9160933" cy="6858000"/>
          </a:xfrm>
          <a:prstGeom prst="rect">
            <a:avLst/>
          </a:prstGeom>
        </p:spPr>
      </p:pic>
      <p:sp>
        <p:nvSpPr>
          <p:cNvPr id="2" name="Title 1"/>
          <p:cNvSpPr>
            <a:spLocks noGrp="1"/>
          </p:cNvSpPr>
          <p:nvPr>
            <p:ph type="title"/>
          </p:nvPr>
        </p:nvSpPr>
        <p:spPr>
          <a:xfrm>
            <a:off x="0" y="0"/>
            <a:ext cx="4648200" cy="381000"/>
          </a:xfrm>
        </p:spPr>
        <p:txBody>
          <a:bodyPr>
            <a:normAutofit fontScale="90000"/>
          </a:bodyPr>
          <a:lstStyle/>
          <a:p>
            <a:r>
              <a:rPr lang="fr-FR" dirty="0"/>
              <a:t>Vue d’ensemble </a:t>
            </a:r>
            <a:r>
              <a:rPr lang="fr-FR" dirty="0" smtClean="0"/>
              <a:t>de cette formation</a:t>
            </a:r>
            <a:endParaRPr lang="fr-FR" dirty="0"/>
          </a:p>
        </p:txBody>
      </p:sp>
      <p:sp>
        <p:nvSpPr>
          <p:cNvPr id="5" name="Content Placeholder 4"/>
          <p:cNvSpPr>
            <a:spLocks noGrp="1"/>
          </p:cNvSpPr>
          <p:nvPr>
            <p:ph idx="1"/>
          </p:nvPr>
        </p:nvSpPr>
        <p:spPr>
          <a:xfrm>
            <a:off x="0" y="4953000"/>
            <a:ext cx="9144000" cy="1905000"/>
          </a:xfrm>
        </p:spPr>
        <p:txBody>
          <a:bodyPr>
            <a:normAutofit fontScale="32500" lnSpcReduction="20000"/>
          </a:bodyPr>
          <a:lstStyle/>
          <a:p>
            <a:r>
              <a:rPr lang="fr-FR" sz="5500" b="1" dirty="0"/>
              <a:t>Sur quoi porte </a:t>
            </a:r>
            <a:r>
              <a:rPr lang="fr-FR" sz="5500" b="1" dirty="0" smtClean="0"/>
              <a:t>cette formation sur l’amblyopie ? C’est pour vous montrer qu’il s’agit d’un trouble  provisoirement réversible,</a:t>
            </a:r>
            <a:endParaRPr lang="fr-FR" sz="5500" b="1" dirty="0"/>
          </a:p>
          <a:p>
            <a:endParaRPr lang="fr-FR" sz="5500" b="1" dirty="0"/>
          </a:p>
          <a:p>
            <a:r>
              <a:rPr lang="fr-FR" sz="5500" b="1" dirty="0"/>
              <a:t>L</a:t>
            </a:r>
            <a:r>
              <a:rPr lang="fr-FR" sz="5500" b="1" dirty="0" smtClean="0"/>
              <a:t>’objectif </a:t>
            </a:r>
            <a:r>
              <a:rPr lang="fr-FR" sz="5500" b="1" dirty="0"/>
              <a:t>de </a:t>
            </a:r>
            <a:r>
              <a:rPr lang="fr-FR" sz="5500" b="1" dirty="0" smtClean="0"/>
              <a:t>cette formation est la mise en œuvre précoce du traitement.</a:t>
            </a:r>
            <a:endParaRPr lang="fr-FR" sz="5500" b="1" dirty="0"/>
          </a:p>
          <a:p>
            <a:endParaRPr lang="fr-FR" sz="5500" b="1" dirty="0"/>
          </a:p>
          <a:p>
            <a:r>
              <a:rPr lang="fr-FR" sz="5500" b="1" dirty="0" smtClean="0"/>
              <a:t> </a:t>
            </a:r>
            <a:r>
              <a:rPr lang="fr-FR" sz="5500" b="1" dirty="0"/>
              <a:t>L</a:t>
            </a:r>
            <a:r>
              <a:rPr lang="fr-FR" sz="5500" b="1" dirty="0" smtClean="0"/>
              <a:t>’objectif à moyen ter</a:t>
            </a:r>
            <a:r>
              <a:rPr lang="fr-FR" sz="5500" b="1" dirty="0" smtClean="0">
                <a:solidFill>
                  <a:schemeClr val="bg1"/>
                </a:solidFill>
              </a:rPr>
              <a:t>me est de généraliser , banaliser un  examen par </a:t>
            </a:r>
            <a:r>
              <a:rPr lang="fr-FR" sz="5500" b="1" dirty="0" smtClean="0"/>
              <a:t>Skiascopie devant toute</a:t>
            </a:r>
            <a:r>
              <a:rPr lang="fr-FR" sz="5500" b="1" dirty="0" smtClean="0">
                <a:solidFill>
                  <a:schemeClr val="bg1"/>
                </a:solidFill>
              </a:rPr>
              <a:t> </a:t>
            </a:r>
            <a:r>
              <a:rPr lang="fr-FR" sz="5500" b="1" dirty="0" smtClean="0"/>
              <a:t>anoma</a:t>
            </a:r>
            <a:r>
              <a:rPr lang="fr-FR" sz="5500" b="1" dirty="0" smtClean="0">
                <a:solidFill>
                  <a:schemeClr val="bg1"/>
                </a:solidFill>
              </a:rPr>
              <a:t>lie de la vision.</a:t>
            </a:r>
            <a:endParaRPr lang="fr-FR" sz="5500" b="1" dirty="0">
              <a:solidFill>
                <a:schemeClr val="bg1"/>
              </a:solidFill>
            </a:endParaRPr>
          </a:p>
          <a:p>
            <a:pPr marL="0" indent="0">
              <a:buNone/>
            </a:pPr>
            <a:endParaRPr lang="fr-FR" dirty="0"/>
          </a:p>
        </p:txBody>
      </p:sp>
      <p:sp>
        <p:nvSpPr>
          <p:cNvPr id="6" name="Espace réservé du texte 5"/>
          <p:cNvSpPr>
            <a:spLocks noGrp="1"/>
          </p:cNvSpPr>
          <p:nvPr>
            <p:ph type="body" sz="half" idx="2"/>
          </p:nvPr>
        </p:nvSpPr>
        <p:spPr>
          <a:xfrm>
            <a:off x="0" y="3276600"/>
            <a:ext cx="3465513" cy="762000"/>
          </a:xfrm>
        </p:spPr>
        <p:txBody>
          <a:bodyPr>
            <a:noAutofit/>
          </a:bodyPr>
          <a:lstStyle/>
          <a:p>
            <a:r>
              <a:rPr lang="fr-FR" sz="2400" dirty="0" smtClean="0"/>
              <a:t>Réaffirmer la place du bilan sensoriel ophtalmo entre 3 et 12 mois</a:t>
            </a:r>
            <a:endParaRPr lang="fr-FR" sz="2400" dirty="0"/>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xam ophta1_00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761"/>
            <a:ext cx="8889602" cy="6858000"/>
          </a:xfrm>
          <a:prstGeom prst="rect">
            <a:avLst/>
          </a:prstGeom>
        </p:spPr>
      </p:pic>
      <p:sp>
        <p:nvSpPr>
          <p:cNvPr id="4" name="ZoneTexte 3"/>
          <p:cNvSpPr txBox="1"/>
          <p:nvPr/>
        </p:nvSpPr>
        <p:spPr>
          <a:xfrm>
            <a:off x="2133600" y="1"/>
            <a:ext cx="7010400" cy="2677656"/>
          </a:xfrm>
          <a:prstGeom prst="rect">
            <a:avLst/>
          </a:prstGeom>
          <a:solidFill>
            <a:schemeClr val="accent3">
              <a:lumMod val="60000"/>
              <a:lumOff val="40000"/>
            </a:schemeClr>
          </a:solidFill>
        </p:spPr>
        <p:txBody>
          <a:bodyPr wrap="square" rtlCol="0">
            <a:spAutoFit/>
          </a:bodyPr>
          <a:lstStyle/>
          <a:p>
            <a:r>
              <a:rPr lang="fr-FR" sz="2800" dirty="0" smtClean="0"/>
              <a:t>Monsieur François </a:t>
            </a:r>
            <a:r>
              <a:rPr lang="fr-FR" sz="2800" dirty="0" err="1" smtClean="0"/>
              <a:t>Enaudeau</a:t>
            </a:r>
            <a:r>
              <a:rPr lang="fr-FR" sz="2800" dirty="0" smtClean="0"/>
              <a:t>, directeur du pôle audition et optique à la Mutualité française(qui fédère 98/100 des mutuelles santé) pour le Gard, nous expliquera les spécificités des équipements pour les jeunes enfants.</a:t>
            </a:r>
            <a:endParaRPr lang="fr-FR" sz="2800" dirty="0"/>
          </a:p>
        </p:txBody>
      </p:sp>
    </p:spTree>
    <p:extLst>
      <p:ext uri="{BB962C8B-B14F-4D97-AF65-F5344CB8AC3E}">
        <p14:creationId xmlns:p14="http://schemas.microsoft.com/office/powerpoint/2010/main" val="327699202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609600"/>
            <a:ext cx="8305800" cy="2362200"/>
          </a:xfrm>
          <a:solidFill>
            <a:schemeClr val="accent3">
              <a:lumMod val="60000"/>
              <a:lumOff val="40000"/>
            </a:schemeClr>
          </a:solidFill>
        </p:spPr>
        <p:txBody>
          <a:bodyPr>
            <a:normAutofit fontScale="90000"/>
          </a:bodyPr>
          <a:lstStyle/>
          <a:p>
            <a:r>
              <a:rPr lang="fr-FR" dirty="0" smtClean="0"/>
              <a:t>L’équipement lunettes pour les enfants est très particulier.</a:t>
            </a:r>
            <a:br>
              <a:rPr lang="fr-FR" dirty="0" smtClean="0"/>
            </a:br>
            <a:r>
              <a:rPr lang="fr-FR" dirty="0" smtClean="0"/>
              <a:t> Dans le Gard nous avons une excellente coordination entre opticiens et ophtalmologistes aussi nous avons estimé qu’il fallait absolument vous dire le plus important sur les verres et montures.</a:t>
            </a:r>
            <a:endParaRPr lang="fr-FR" dirty="0"/>
          </a:p>
        </p:txBody>
      </p:sp>
      <p:pic>
        <p:nvPicPr>
          <p:cNvPr id="8" name="Espace réservé du contenu 7" descr="Exam ophta1_001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1339" b="21339"/>
          <a:stretch/>
        </p:blipFill>
        <p:spPr>
          <a:xfrm>
            <a:off x="381000" y="3124200"/>
            <a:ext cx="7818238" cy="3078163"/>
          </a:xfrm>
        </p:spPr>
      </p:pic>
      <p:sp>
        <p:nvSpPr>
          <p:cNvPr id="9" name="Préparation 8"/>
          <p:cNvSpPr/>
          <p:nvPr/>
        </p:nvSpPr>
        <p:spPr>
          <a:xfrm>
            <a:off x="2362200" y="3962400"/>
            <a:ext cx="3276600" cy="612648"/>
          </a:xfrm>
          <a:prstGeom prst="flowChartPreparation">
            <a:avLst/>
          </a:prstGeom>
          <a:solidFill>
            <a:schemeClr val="accent3">
              <a:lumMod val="60000"/>
              <a:lumOff val="40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Étoile à 24 branches 9"/>
          <p:cNvSpPr/>
          <p:nvPr/>
        </p:nvSpPr>
        <p:spPr>
          <a:xfrm>
            <a:off x="5486400" y="3429000"/>
            <a:ext cx="3352800" cy="3429000"/>
          </a:xfrm>
          <a:prstGeom prst="star2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FF0000"/>
                </a:solidFill>
              </a:rPr>
              <a:t>Des lunettes de soleil oui, mais à la vue !</a:t>
            </a:r>
            <a:endParaRPr lang="fr-FR" dirty="0">
              <a:solidFill>
                <a:srgbClr val="FF0000"/>
              </a:solidFill>
            </a:endParaRPr>
          </a:p>
        </p:txBody>
      </p:sp>
    </p:spTree>
    <p:extLst>
      <p:ext uri="{BB962C8B-B14F-4D97-AF65-F5344CB8AC3E}">
        <p14:creationId xmlns:p14="http://schemas.microsoft.com/office/powerpoint/2010/main" val="41294475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verres teintés_NEW.jpg"/>
          <p:cNvPicPr>
            <a:picLocks noGrp="1" noChangeAspect="1"/>
          </p:cNvPicPr>
          <p:nvPr>
            <p:ph idx="1"/>
          </p:nvPr>
        </p:nvPicPr>
        <p:blipFill>
          <a:blip r:embed="rId3" cstate="print">
            <a:extLst>
              <a:ext uri="{28A0092B-C50C-407E-A947-70E740481C1C}">
                <a14:useLocalDpi xmlns:a14="http://schemas.microsoft.com/office/drawing/2010/main" val="0"/>
              </a:ext>
            </a:extLst>
          </a:blip>
          <a:srcRect l="-4389" r="-4389"/>
          <a:stretch>
            <a:fillRect/>
          </a:stretch>
        </p:blipFill>
        <p:spPr>
          <a:xfrm>
            <a:off x="-381000" y="600205"/>
            <a:ext cx="6324600" cy="6584516"/>
          </a:xfrm>
        </p:spPr>
      </p:pic>
      <p:sp>
        <p:nvSpPr>
          <p:cNvPr id="5" name="Étoile à 8 branches 4"/>
          <p:cNvSpPr/>
          <p:nvPr/>
        </p:nvSpPr>
        <p:spPr>
          <a:xfrm>
            <a:off x="1600200" y="1676400"/>
            <a:ext cx="2209800" cy="1371600"/>
          </a:xfrm>
          <a:prstGeom prst="star8">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914400" y="2438400"/>
            <a:ext cx="762000" cy="228600"/>
          </a:xfrm>
          <a:prstGeom prst="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304800" y="5867400"/>
            <a:ext cx="4419600" cy="609600"/>
          </a:xfrm>
          <a:prstGeom prst="rect">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5638800" y="533401"/>
            <a:ext cx="3352800" cy="5232202"/>
          </a:xfrm>
          <a:prstGeom prst="rect">
            <a:avLst/>
          </a:prstGeom>
          <a:noFill/>
        </p:spPr>
        <p:txBody>
          <a:bodyPr wrap="square" rtlCol="0">
            <a:spAutoFit/>
          </a:bodyPr>
          <a:lstStyle/>
          <a:p>
            <a:r>
              <a:rPr lang="fr-FR" sz="2800" dirty="0" smtClean="0"/>
              <a:t>Qu’il me soit permis de donner l’avis d’un grand nom de l’ophtalmologie: le Pr </a:t>
            </a:r>
            <a:r>
              <a:rPr lang="fr-FR" sz="2800" dirty="0" err="1" smtClean="0"/>
              <a:t>Hervouet</a:t>
            </a:r>
            <a:r>
              <a:rPr lang="fr-FR" sz="2800" dirty="0" smtClean="0"/>
              <a:t>, sur une des règles de la correction optique médicale:</a:t>
            </a:r>
          </a:p>
          <a:p>
            <a:endParaRPr lang="fr-FR" sz="2800" dirty="0"/>
          </a:p>
          <a:p>
            <a:endParaRPr lang="fr-FR" sz="2800" dirty="0" smtClean="0"/>
          </a:p>
          <a:p>
            <a:r>
              <a:rPr lang="fr-FR" dirty="0" smtClean="0"/>
              <a:t>DES </a:t>
            </a:r>
            <a:r>
              <a:rPr lang="fr-FR" dirty="0" smtClean="0">
                <a:solidFill>
                  <a:srgbClr val="0000FF"/>
                </a:solidFill>
              </a:rPr>
              <a:t>VERRES TEINTÉS </a:t>
            </a:r>
            <a:r>
              <a:rPr lang="fr-FR" dirty="0" smtClean="0"/>
              <a:t>OUI, </a:t>
            </a:r>
            <a:r>
              <a:rPr lang="fr-FR" dirty="0"/>
              <a:t>p</a:t>
            </a:r>
            <a:r>
              <a:rPr lang="fr-FR" dirty="0" smtClean="0"/>
              <a:t>eut être, </a:t>
            </a:r>
            <a:r>
              <a:rPr lang="fr-FR" dirty="0" smtClean="0">
                <a:solidFill>
                  <a:srgbClr val="0000FF"/>
                </a:solidFill>
              </a:rPr>
              <a:t>MAIS À LA VUE </a:t>
            </a:r>
            <a:r>
              <a:rPr lang="fr-FR" dirty="0" smtClean="0"/>
              <a:t>EXACTE SVP  !</a:t>
            </a:r>
            <a:endParaRPr lang="fr-FR" dirty="0"/>
          </a:p>
        </p:txBody>
      </p:sp>
    </p:spTree>
    <p:extLst>
      <p:ext uri="{BB962C8B-B14F-4D97-AF65-F5344CB8AC3E}">
        <p14:creationId xmlns:p14="http://schemas.microsoft.com/office/powerpoint/2010/main" val="39032465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21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3" name="ZoneTexte 2"/>
          <p:cNvSpPr txBox="1"/>
          <p:nvPr/>
        </p:nvSpPr>
        <p:spPr>
          <a:xfrm>
            <a:off x="5638800" y="2362200"/>
            <a:ext cx="3048000" cy="2554545"/>
          </a:xfrm>
          <a:prstGeom prst="rect">
            <a:avLst/>
          </a:prstGeom>
          <a:noFill/>
        </p:spPr>
        <p:txBody>
          <a:bodyPr wrap="square" rtlCol="0">
            <a:spAutoFit/>
          </a:bodyPr>
          <a:lstStyle/>
          <a:p>
            <a:r>
              <a:rPr lang="fr-FR" sz="3200" dirty="0" smtClean="0"/>
              <a:t>L’achat des verres sur Internet n’est pas adapté pour les enfants</a:t>
            </a:r>
            <a:endParaRPr lang="fr-FR" sz="3200" dirty="0"/>
          </a:p>
        </p:txBody>
      </p:sp>
      <p:sp>
        <p:nvSpPr>
          <p:cNvPr id="4" name="Processus 3"/>
          <p:cNvSpPr/>
          <p:nvPr/>
        </p:nvSpPr>
        <p:spPr>
          <a:xfrm>
            <a:off x="609600" y="4038600"/>
            <a:ext cx="1981200" cy="60960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smtClean="0"/>
              <a:t>……</a:t>
            </a:r>
            <a:endParaRPr lang="fr-FR" sz="3200" dirty="0"/>
          </a:p>
        </p:txBody>
      </p:sp>
    </p:spTree>
    <p:extLst>
      <p:ext uri="{BB962C8B-B14F-4D97-AF65-F5344CB8AC3E}">
        <p14:creationId xmlns:p14="http://schemas.microsoft.com/office/powerpoint/2010/main" val="389544201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28612" y="1143000"/>
          <a:ext cx="8486776"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fr-FR" dirty="0"/>
              <a:t>Barre de planning</a:t>
            </a:r>
          </a:p>
        </p:txBody>
      </p:sp>
      <p:pic>
        <p:nvPicPr>
          <p:cNvPr id="2" name="Image 1" descr="Exam ophta1_0004.jpg"/>
          <p:cNvPicPr>
            <a:picLocks noChangeAspect="1"/>
          </p:cNvPicPr>
          <p:nvPr/>
        </p:nvPicPr>
        <p:blipFill rotWithShape="1">
          <a:blip r:embed="rId8" cstate="print">
            <a:extLst>
              <a:ext uri="{28A0092B-C50C-407E-A947-70E740481C1C}">
                <a14:useLocalDpi xmlns:a14="http://schemas.microsoft.com/office/drawing/2010/main" val="0"/>
              </a:ext>
            </a:extLst>
          </a:blip>
          <a:srcRect l="12275" t="-3969" r="-1451" b="3969"/>
          <a:stretch/>
        </p:blipFill>
        <p:spPr>
          <a:xfrm>
            <a:off x="-5181600" y="-2286000"/>
            <a:ext cx="10896600" cy="8610600"/>
          </a:xfrm>
          <a:prstGeom prst="rect">
            <a:avLst/>
          </a:prstGeom>
        </p:spPr>
      </p:pic>
      <p:sp>
        <p:nvSpPr>
          <p:cNvPr id="7" name="ZoneTexte 6"/>
          <p:cNvSpPr txBox="1"/>
          <p:nvPr/>
        </p:nvSpPr>
        <p:spPr>
          <a:xfrm>
            <a:off x="3048000" y="0"/>
            <a:ext cx="6096000" cy="369332"/>
          </a:xfrm>
          <a:prstGeom prst="rect">
            <a:avLst/>
          </a:prstGeom>
          <a:solidFill>
            <a:srgbClr val="FFFFFF"/>
          </a:solidFill>
        </p:spPr>
        <p:txBody>
          <a:bodyPr wrap="square" rtlCol="0">
            <a:spAutoFit/>
          </a:bodyPr>
          <a:lstStyle/>
          <a:p>
            <a:endParaRPr lang="fr-FR" dirty="0"/>
          </a:p>
        </p:txBody>
      </p:sp>
      <p:sp>
        <p:nvSpPr>
          <p:cNvPr id="8" name="Rectangle 7"/>
          <p:cNvSpPr/>
          <p:nvPr/>
        </p:nvSpPr>
        <p:spPr>
          <a:xfrm>
            <a:off x="3048000" y="0"/>
            <a:ext cx="6096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fr-FR" dirty="0"/>
          </a:p>
        </p:txBody>
      </p:sp>
      <p:sp>
        <p:nvSpPr>
          <p:cNvPr id="9" name="Rectangle 8"/>
          <p:cNvSpPr/>
          <p:nvPr/>
        </p:nvSpPr>
        <p:spPr>
          <a:xfrm>
            <a:off x="-1447800" y="6172200"/>
            <a:ext cx="44958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048000" y="304800"/>
            <a:ext cx="5867400" cy="5867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sz="3600" dirty="0"/>
              <a:t>« </a:t>
            </a:r>
            <a:r>
              <a:rPr lang="fr-FR" sz="3600" dirty="0" err="1"/>
              <a:t>Dum</a:t>
            </a:r>
            <a:r>
              <a:rPr lang="fr-FR" sz="3600" dirty="0"/>
              <a:t> </a:t>
            </a:r>
            <a:r>
              <a:rPr lang="fr-FR" sz="3600" dirty="0" err="1"/>
              <a:t>spiro</a:t>
            </a:r>
            <a:r>
              <a:rPr lang="fr-FR" sz="3600" dirty="0"/>
              <a:t> </a:t>
            </a:r>
            <a:r>
              <a:rPr lang="fr-FR" sz="3600" dirty="0" err="1"/>
              <a:t>spero</a:t>
            </a:r>
            <a:r>
              <a:rPr lang="fr-FR" sz="3600" dirty="0"/>
              <a:t> » tant qu’il y a de la vie il y a de l’espoir, </a:t>
            </a:r>
            <a:r>
              <a:rPr lang="fr-FR" sz="3600" dirty="0" smtClean="0"/>
              <a:t>avec un bon suivi, on </a:t>
            </a:r>
            <a:r>
              <a:rPr lang="fr-FR" sz="3600" dirty="0"/>
              <a:t>est surpris </a:t>
            </a:r>
            <a:r>
              <a:rPr lang="fr-FR" sz="3600" dirty="0" smtClean="0"/>
              <a:t>par la récupération de quelques </a:t>
            </a:r>
            <a:r>
              <a:rPr lang="fr-FR" sz="3600" dirty="0"/>
              <a:t>dixièmes </a:t>
            </a:r>
            <a:r>
              <a:rPr lang="fr-FR" sz="3600" dirty="0" smtClean="0"/>
              <a:t>de plus, chez </a:t>
            </a:r>
            <a:r>
              <a:rPr lang="fr-FR" sz="3600" dirty="0"/>
              <a:t>un enfant qui a dépassé l'âge frontière de 12 </a:t>
            </a:r>
            <a:r>
              <a:rPr lang="fr-FR" sz="3600" dirty="0" smtClean="0"/>
              <a:t>ans. Après, classiquement </a:t>
            </a:r>
            <a:r>
              <a:rPr lang="fr-FR" sz="3600" dirty="0"/>
              <a:t>on </a:t>
            </a:r>
            <a:r>
              <a:rPr lang="fr-FR" sz="3600" dirty="0" smtClean="0"/>
              <a:t>n’a théoriquement  </a:t>
            </a:r>
            <a:r>
              <a:rPr lang="fr-FR" sz="3600" dirty="0"/>
              <a:t>plus </a:t>
            </a:r>
            <a:r>
              <a:rPr lang="fr-FR" sz="3600" dirty="0" smtClean="0"/>
              <a:t>de progrès.</a:t>
            </a:r>
            <a:endParaRPr lang="fr-FR" sz="3600" dirty="0"/>
          </a:p>
        </p:txBody>
      </p:sp>
      <p:sp>
        <p:nvSpPr>
          <p:cNvPr id="5" name="Ellipse 4"/>
          <p:cNvSpPr/>
          <p:nvPr/>
        </p:nvSpPr>
        <p:spPr>
          <a:xfrm>
            <a:off x="0" y="2895600"/>
            <a:ext cx="2819400" cy="1219200"/>
          </a:xfrm>
          <a:prstGeom prst="ellipse">
            <a:avLst/>
          </a:prstGeom>
          <a:solidFill>
            <a:schemeClr val="accent3">
              <a:lumMod val="60000"/>
              <a:lumOff val="40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375414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graphicEl>
                                              <a:dgm id="{372AB35D-7F85-4F08-9397-AA61FB00442A}"/>
                                            </p:graphicEl>
                                          </p:spTgt>
                                        </p:tgtEl>
                                        <p:attrNameLst>
                                          <p:attrName>style.visibility</p:attrName>
                                        </p:attrNameLst>
                                      </p:cBhvr>
                                      <p:to>
                                        <p:strVal val="visible"/>
                                      </p:to>
                                    </p:set>
                                    <p:anim calcmode="lin" valueType="num">
                                      <p:cBhvr>
                                        <p:cTn id="7" dur="1000" fill="hold"/>
                                        <p:tgtEl>
                                          <p:spTgt spid="3">
                                            <p:graphicEl>
                                              <a:dgm id="{372AB35D-7F85-4F08-9397-AA61FB00442A}"/>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372AB35D-7F85-4F08-9397-AA61FB00442A}"/>
                                            </p:graphicEl>
                                          </p:spTgt>
                                        </p:tgtEl>
                                        <p:attrNameLst>
                                          <p:attrName>ppt_h</p:attrName>
                                        </p:attrNameLst>
                                      </p:cBhvr>
                                      <p:tavLst>
                                        <p:tav tm="0">
                                          <p:val>
                                            <p:fltVal val="0"/>
                                          </p:val>
                                        </p:tav>
                                        <p:tav tm="100000">
                                          <p:val>
                                            <p:strVal val="#ppt_h"/>
                                          </p:val>
                                        </p:tav>
                                      </p:tavLst>
                                    </p:anim>
                                    <p:animEffect transition="in" filter="fade">
                                      <p:cBhvr>
                                        <p:cTn id="9" dur="1000"/>
                                        <p:tgtEl>
                                          <p:spTgt spid="3">
                                            <p:graphicEl>
                                              <a:dgm id="{372AB35D-7F85-4F08-9397-AA61FB00442A}"/>
                                            </p:graphicEl>
                                          </p:spTgt>
                                        </p:tgtEl>
                                      </p:cBhvr>
                                    </p:animEffect>
                                  </p:childTnLst>
                                </p:cTn>
                              </p:par>
                              <p:par>
                                <p:cTn id="10" presetID="35" presetClass="path" presetSubtype="0" accel="50000" decel="50000" fill="hold" grpId="1" nodeType="withEffect">
                                  <p:stCondLst>
                                    <p:cond delay="0"/>
                                  </p:stCondLst>
                                  <p:childTnLst>
                                    <p:animMotion origin="layout" path="M 0 0  L -0.25 0  E" pathEditMode="relative" ptsTypes="">
                                      <p:cBhvr>
                                        <p:cTn id="11" dur="1000" spd="-100000" fill="hold"/>
                                        <p:tgtEl>
                                          <p:spTgt spid="3">
                                            <p:graphicEl>
                                              <a:dgm id="{372AB35D-7F85-4F08-9397-AA61FB00442A}"/>
                                            </p:graphicEl>
                                          </p:spTgt>
                                        </p:tgtEl>
                                        <p:attrNameLst>
                                          <p:attrName>ppt_x</p:attrName>
                                          <p:attrName>ppt_y</p:attrName>
                                        </p:attrNameLst>
                                      </p:cBhvr>
                                    </p:animMotion>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3">
                                            <p:graphicEl>
                                              <a:dgm id="{43FF70E3-3B35-4DF9-A907-606680DFC178}"/>
                                            </p:graphicEl>
                                          </p:spTgt>
                                        </p:tgtEl>
                                        <p:attrNameLst>
                                          <p:attrName>style.visibility</p:attrName>
                                        </p:attrNameLst>
                                      </p:cBhvr>
                                      <p:to>
                                        <p:strVal val="visible"/>
                                      </p:to>
                                    </p:set>
                                    <p:anim calcmode="lin" valueType="num">
                                      <p:cBhvr>
                                        <p:cTn id="15" dur="1000" fill="hold"/>
                                        <p:tgtEl>
                                          <p:spTgt spid="3">
                                            <p:graphicEl>
                                              <a:dgm id="{43FF70E3-3B35-4DF9-A907-606680DFC178}"/>
                                            </p:graphicEl>
                                          </p:spTgt>
                                        </p:tgtEl>
                                        <p:attrNameLst>
                                          <p:attrName>ppt_w</p:attrName>
                                        </p:attrNameLst>
                                      </p:cBhvr>
                                      <p:tavLst>
                                        <p:tav tm="0">
                                          <p:val>
                                            <p:fltVal val="0"/>
                                          </p:val>
                                        </p:tav>
                                        <p:tav tm="100000">
                                          <p:val>
                                            <p:strVal val="#ppt_w"/>
                                          </p:val>
                                        </p:tav>
                                      </p:tavLst>
                                    </p:anim>
                                    <p:anim calcmode="lin" valueType="num">
                                      <p:cBhvr>
                                        <p:cTn id="16" dur="1000" fill="hold"/>
                                        <p:tgtEl>
                                          <p:spTgt spid="3">
                                            <p:graphicEl>
                                              <a:dgm id="{43FF70E3-3B35-4DF9-A907-606680DFC178}"/>
                                            </p:graphicEl>
                                          </p:spTgt>
                                        </p:tgtEl>
                                        <p:attrNameLst>
                                          <p:attrName>ppt_h</p:attrName>
                                        </p:attrNameLst>
                                      </p:cBhvr>
                                      <p:tavLst>
                                        <p:tav tm="0">
                                          <p:val>
                                            <p:fltVal val="0"/>
                                          </p:val>
                                        </p:tav>
                                        <p:tav tm="100000">
                                          <p:val>
                                            <p:strVal val="#ppt_h"/>
                                          </p:val>
                                        </p:tav>
                                      </p:tavLst>
                                    </p:anim>
                                    <p:animEffect transition="in" filter="fade">
                                      <p:cBhvr>
                                        <p:cTn id="17" dur="1000"/>
                                        <p:tgtEl>
                                          <p:spTgt spid="3">
                                            <p:graphicEl>
                                              <a:dgm id="{43FF70E3-3B35-4DF9-A907-606680DFC178}"/>
                                            </p:graphicEl>
                                          </p:spTgt>
                                        </p:tgtEl>
                                      </p:cBhvr>
                                    </p:animEffect>
                                  </p:childTnLst>
                                </p:cTn>
                              </p:par>
                              <p:par>
                                <p:cTn id="18" presetID="35" presetClass="path" presetSubtype="0" accel="50000" decel="50000" fill="hold" grpId="1" nodeType="withEffect">
                                  <p:stCondLst>
                                    <p:cond delay="0"/>
                                  </p:stCondLst>
                                  <p:childTnLst>
                                    <p:animMotion origin="layout" path="M 0 0  L -0.25 0  E" pathEditMode="relative" ptsTypes="">
                                      <p:cBhvr>
                                        <p:cTn id="19" dur="1000" spd="-100000" fill="hold"/>
                                        <p:tgtEl>
                                          <p:spTgt spid="3">
                                            <p:graphicEl>
                                              <a:dgm id="{43FF70E3-3B35-4DF9-A907-606680DFC178}"/>
                                            </p:graphicEl>
                                          </p:spTgt>
                                        </p:tgtEl>
                                        <p:attrNameLst>
                                          <p:attrName>ppt_x</p:attrName>
                                          <p:attrName>ppt_y</p:attrName>
                                        </p:attrNameLst>
                                      </p:cBhvr>
                                    </p:animMotion>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3">
                                            <p:graphicEl>
                                              <a:dgm id="{40E75915-E9B1-4ABD-839B-3CFD5E25D23D}"/>
                                            </p:graphicEl>
                                          </p:spTgt>
                                        </p:tgtEl>
                                        <p:attrNameLst>
                                          <p:attrName>style.visibility</p:attrName>
                                        </p:attrNameLst>
                                      </p:cBhvr>
                                      <p:to>
                                        <p:strVal val="visible"/>
                                      </p:to>
                                    </p:set>
                                    <p:anim calcmode="lin" valueType="num">
                                      <p:cBhvr>
                                        <p:cTn id="23" dur="1000" fill="hold"/>
                                        <p:tgtEl>
                                          <p:spTgt spid="3">
                                            <p:graphicEl>
                                              <a:dgm id="{40E75915-E9B1-4ABD-839B-3CFD5E25D23D}"/>
                                            </p:graphicEl>
                                          </p:spTgt>
                                        </p:tgtEl>
                                        <p:attrNameLst>
                                          <p:attrName>ppt_w</p:attrName>
                                        </p:attrNameLst>
                                      </p:cBhvr>
                                      <p:tavLst>
                                        <p:tav tm="0">
                                          <p:val>
                                            <p:fltVal val="0"/>
                                          </p:val>
                                        </p:tav>
                                        <p:tav tm="100000">
                                          <p:val>
                                            <p:strVal val="#ppt_w"/>
                                          </p:val>
                                        </p:tav>
                                      </p:tavLst>
                                    </p:anim>
                                    <p:anim calcmode="lin" valueType="num">
                                      <p:cBhvr>
                                        <p:cTn id="24" dur="1000" fill="hold"/>
                                        <p:tgtEl>
                                          <p:spTgt spid="3">
                                            <p:graphicEl>
                                              <a:dgm id="{40E75915-E9B1-4ABD-839B-3CFD5E25D23D}"/>
                                            </p:graphicEl>
                                          </p:spTgt>
                                        </p:tgtEl>
                                        <p:attrNameLst>
                                          <p:attrName>ppt_h</p:attrName>
                                        </p:attrNameLst>
                                      </p:cBhvr>
                                      <p:tavLst>
                                        <p:tav tm="0">
                                          <p:val>
                                            <p:fltVal val="0"/>
                                          </p:val>
                                        </p:tav>
                                        <p:tav tm="100000">
                                          <p:val>
                                            <p:strVal val="#ppt_h"/>
                                          </p:val>
                                        </p:tav>
                                      </p:tavLst>
                                    </p:anim>
                                    <p:animEffect transition="in" filter="fade">
                                      <p:cBhvr>
                                        <p:cTn id="25" dur="1000"/>
                                        <p:tgtEl>
                                          <p:spTgt spid="3">
                                            <p:graphicEl>
                                              <a:dgm id="{40E75915-E9B1-4ABD-839B-3CFD5E25D23D}"/>
                                            </p:graphicEl>
                                          </p:spTgt>
                                        </p:tgtEl>
                                      </p:cBhvr>
                                    </p:animEffect>
                                  </p:childTnLst>
                                </p:cTn>
                              </p:par>
                              <p:par>
                                <p:cTn id="26" presetID="35" presetClass="path" presetSubtype="0" accel="50000" decel="50000" fill="hold" grpId="1" nodeType="withEffect">
                                  <p:stCondLst>
                                    <p:cond delay="0"/>
                                  </p:stCondLst>
                                  <p:childTnLst>
                                    <p:animMotion origin="layout" path="M 0 0  L -0.25 0  E" pathEditMode="relative" ptsTypes="">
                                      <p:cBhvr>
                                        <p:cTn id="27" dur="1000" spd="-100000" fill="hold"/>
                                        <p:tgtEl>
                                          <p:spTgt spid="3">
                                            <p:graphicEl>
                                              <a:dgm id="{40E75915-E9B1-4ABD-839B-3CFD5E25D23D}"/>
                                            </p:graphicEl>
                                          </p:spTgt>
                                        </p:tgtEl>
                                        <p:attrNameLst>
                                          <p:attrName>ppt_x</p:attrName>
                                          <p:attrName>ppt_y</p:attrName>
                                        </p:attrNameLst>
                                      </p:cBhvr>
                                    </p:animMotion>
                                  </p:childTnLst>
                                </p:cTn>
                              </p:par>
                            </p:childTnLst>
                          </p:cTn>
                        </p:par>
                        <p:par>
                          <p:cTn id="28" fill="hold">
                            <p:stCondLst>
                              <p:cond delay="3000"/>
                            </p:stCondLst>
                            <p:childTnLst>
                              <p:par>
                                <p:cTn id="29" presetID="53" presetClass="entr" presetSubtype="0" fill="hold" grpId="0" nodeType="afterEffect">
                                  <p:stCondLst>
                                    <p:cond delay="0"/>
                                  </p:stCondLst>
                                  <p:childTnLst>
                                    <p:set>
                                      <p:cBhvr>
                                        <p:cTn id="30" dur="1" fill="hold">
                                          <p:stCondLst>
                                            <p:cond delay="0"/>
                                          </p:stCondLst>
                                        </p:cTn>
                                        <p:tgtEl>
                                          <p:spTgt spid="3">
                                            <p:graphicEl>
                                              <a:dgm id="{D3FAEA15-74EA-44F0-B324-8062485B62BB}"/>
                                            </p:graphicEl>
                                          </p:spTgt>
                                        </p:tgtEl>
                                        <p:attrNameLst>
                                          <p:attrName>style.visibility</p:attrName>
                                        </p:attrNameLst>
                                      </p:cBhvr>
                                      <p:to>
                                        <p:strVal val="visible"/>
                                      </p:to>
                                    </p:set>
                                    <p:anim calcmode="lin" valueType="num">
                                      <p:cBhvr>
                                        <p:cTn id="31" dur="1000" fill="hold"/>
                                        <p:tgtEl>
                                          <p:spTgt spid="3">
                                            <p:graphicEl>
                                              <a:dgm id="{D3FAEA15-74EA-44F0-B324-8062485B62BB}"/>
                                            </p:graphicEl>
                                          </p:spTgt>
                                        </p:tgtEl>
                                        <p:attrNameLst>
                                          <p:attrName>ppt_w</p:attrName>
                                        </p:attrNameLst>
                                      </p:cBhvr>
                                      <p:tavLst>
                                        <p:tav tm="0">
                                          <p:val>
                                            <p:fltVal val="0"/>
                                          </p:val>
                                        </p:tav>
                                        <p:tav tm="100000">
                                          <p:val>
                                            <p:strVal val="#ppt_w"/>
                                          </p:val>
                                        </p:tav>
                                      </p:tavLst>
                                    </p:anim>
                                    <p:anim calcmode="lin" valueType="num">
                                      <p:cBhvr>
                                        <p:cTn id="32" dur="1000" fill="hold"/>
                                        <p:tgtEl>
                                          <p:spTgt spid="3">
                                            <p:graphicEl>
                                              <a:dgm id="{D3FAEA15-74EA-44F0-B324-8062485B62BB}"/>
                                            </p:graphicEl>
                                          </p:spTgt>
                                        </p:tgtEl>
                                        <p:attrNameLst>
                                          <p:attrName>ppt_h</p:attrName>
                                        </p:attrNameLst>
                                      </p:cBhvr>
                                      <p:tavLst>
                                        <p:tav tm="0">
                                          <p:val>
                                            <p:fltVal val="0"/>
                                          </p:val>
                                        </p:tav>
                                        <p:tav tm="100000">
                                          <p:val>
                                            <p:strVal val="#ppt_h"/>
                                          </p:val>
                                        </p:tav>
                                      </p:tavLst>
                                    </p:anim>
                                    <p:animEffect transition="in" filter="fade">
                                      <p:cBhvr>
                                        <p:cTn id="33" dur="1000"/>
                                        <p:tgtEl>
                                          <p:spTgt spid="3">
                                            <p:graphicEl>
                                              <a:dgm id="{D3FAEA15-74EA-44F0-B324-8062485B62BB}"/>
                                            </p:graphicEl>
                                          </p:spTgt>
                                        </p:tgtEl>
                                      </p:cBhvr>
                                    </p:animEffect>
                                  </p:childTnLst>
                                </p:cTn>
                              </p:par>
                              <p:par>
                                <p:cTn id="34" presetID="35" presetClass="path" presetSubtype="0" accel="50000" decel="50000" fill="hold" grpId="1" nodeType="withEffect">
                                  <p:stCondLst>
                                    <p:cond delay="0"/>
                                  </p:stCondLst>
                                  <p:childTnLst>
                                    <p:animMotion origin="layout" path="M 0 0  L -0.25 0  E" pathEditMode="relative" ptsTypes="">
                                      <p:cBhvr>
                                        <p:cTn id="35" dur="1000" spd="-100000" fill="hold"/>
                                        <p:tgtEl>
                                          <p:spTgt spid="3">
                                            <p:graphicEl>
                                              <a:dgm id="{D3FAEA15-74EA-44F0-B324-8062485B62BB}"/>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87166" y="1143000"/>
          <a:ext cx="8628222"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fr-FR" dirty="0"/>
              <a:t>Barre de planning</a:t>
            </a:r>
          </a:p>
        </p:txBody>
      </p:sp>
      <p:pic>
        <p:nvPicPr>
          <p:cNvPr id="4" name="Image 3" descr="lunettes-bebe-4070056atchw_20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0"/>
            <a:ext cx="6847313" cy="6858000"/>
          </a:xfrm>
          <a:prstGeom prst="rect">
            <a:avLst/>
          </a:prstGeom>
        </p:spPr>
      </p:pic>
      <p:sp>
        <p:nvSpPr>
          <p:cNvPr id="6" name="Rectangle 5"/>
          <p:cNvSpPr/>
          <p:nvPr/>
        </p:nvSpPr>
        <p:spPr>
          <a:xfrm>
            <a:off x="6129867" y="0"/>
            <a:ext cx="3048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Bulle ronde 6"/>
          <p:cNvSpPr/>
          <p:nvPr/>
        </p:nvSpPr>
        <p:spPr>
          <a:xfrm>
            <a:off x="3810000" y="152400"/>
            <a:ext cx="5334000" cy="2057400"/>
          </a:xfrm>
          <a:prstGeom prst="wedgeEllipseCallout">
            <a:avLst>
              <a:gd name="adj1" fmla="val -58611"/>
              <a:gd name="adj2" fmla="val 582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t>Au 21</a:t>
            </a:r>
            <a:r>
              <a:rPr lang="fr-FR" sz="2800" baseline="30000" dirty="0" smtClean="0"/>
              <a:t>ième</a:t>
            </a:r>
            <a:r>
              <a:rPr lang="fr-FR" sz="2800" dirty="0" smtClean="0"/>
              <a:t> siècle on n’en est plus à penser que les lunettes ne servent qu’à voir!</a:t>
            </a:r>
            <a:endParaRPr lang="fr-FR" sz="2800" dirty="0"/>
          </a:p>
        </p:txBody>
      </p:sp>
      <p:sp>
        <p:nvSpPr>
          <p:cNvPr id="9" name="Étoile à 10 branches 8"/>
          <p:cNvSpPr/>
          <p:nvPr/>
        </p:nvSpPr>
        <p:spPr>
          <a:xfrm>
            <a:off x="5029200" y="2286000"/>
            <a:ext cx="4114800" cy="4267200"/>
          </a:xfrm>
          <a:prstGeom prst="star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smtClean="0"/>
              <a:t>Ce sont des protections physiques, optiques, adaptées, renouvelées, protégeant la plus importante source d’informations des petits d’hommes</a:t>
            </a:r>
            <a:endParaRPr lang="fr-FR" sz="2400" dirty="0"/>
          </a:p>
        </p:txBody>
      </p:sp>
    </p:spTree>
    <p:extLst>
      <p:ext uri="{BB962C8B-B14F-4D97-AF65-F5344CB8AC3E}">
        <p14:creationId xmlns:p14="http://schemas.microsoft.com/office/powerpoint/2010/main" val="347521120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graphicEl>
                                              <a:dgm id="{026FE858-264F-439B-A7F3-F2D942865AB2}"/>
                                            </p:graphicEl>
                                          </p:spTgt>
                                        </p:tgtEl>
                                        <p:attrNameLst>
                                          <p:attrName>style.visibility</p:attrName>
                                        </p:attrNameLst>
                                      </p:cBhvr>
                                      <p:to>
                                        <p:strVal val="visible"/>
                                      </p:to>
                                    </p:set>
                                    <p:animEffect transition="in" filter="wipe(left)">
                                      <p:cBhvr>
                                        <p:cTn id="7" dur="500"/>
                                        <p:tgtEl>
                                          <p:spTgt spid="3">
                                            <p:graphicEl>
                                              <a:dgm id="{026FE858-264F-439B-A7F3-F2D942865AB2}"/>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graphicEl>
                                              <a:dgm id="{40536B13-5617-411F-BE63-A67F88290066}"/>
                                            </p:graphicEl>
                                          </p:spTgt>
                                        </p:tgtEl>
                                        <p:attrNameLst>
                                          <p:attrName>style.visibility</p:attrName>
                                        </p:attrNameLst>
                                      </p:cBhvr>
                                      <p:to>
                                        <p:strVal val="visible"/>
                                      </p:to>
                                    </p:set>
                                    <p:animEffect transition="in" filter="wipe(left)">
                                      <p:cBhvr>
                                        <p:cTn id="11" dur="500"/>
                                        <p:tgtEl>
                                          <p:spTgt spid="3">
                                            <p:graphicEl>
                                              <a:dgm id="{40536B13-5617-411F-BE63-A67F88290066}"/>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graphicEl>
                                              <a:dgm id="{AA799FD6-0207-48F1-ADAD-3355FC46945A}"/>
                                            </p:graphicEl>
                                          </p:spTgt>
                                        </p:tgtEl>
                                        <p:attrNameLst>
                                          <p:attrName>style.visibility</p:attrName>
                                        </p:attrNameLst>
                                      </p:cBhvr>
                                      <p:to>
                                        <p:strVal val="visible"/>
                                      </p:to>
                                    </p:set>
                                    <p:animEffect transition="in" filter="wipe(left)">
                                      <p:cBhvr>
                                        <p:cTn id="15" dur="500"/>
                                        <p:tgtEl>
                                          <p:spTgt spid="3">
                                            <p:graphicEl>
                                              <a:dgm id="{AA799FD6-0207-48F1-ADAD-3355FC46945A}"/>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graphicEl>
                                              <a:dgm id="{C572D6EF-B61D-42B7-AE89-70B64669FED2}"/>
                                            </p:graphicEl>
                                          </p:spTgt>
                                        </p:tgtEl>
                                        <p:attrNameLst>
                                          <p:attrName>style.visibility</p:attrName>
                                        </p:attrNameLst>
                                      </p:cBhvr>
                                      <p:to>
                                        <p:strVal val="visible"/>
                                      </p:to>
                                    </p:set>
                                    <p:animEffect transition="in" filter="wipe(left)">
                                      <p:cBhvr>
                                        <p:cTn id="19" dur="500"/>
                                        <p:tgtEl>
                                          <p:spTgt spid="3">
                                            <p:graphicEl>
                                              <a:dgm id="{C572D6EF-B61D-42B7-AE89-70B64669FED2}"/>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graphicEl>
                                              <a:dgm id="{6C4584D8-4BEC-45D8-BF53-95F5FB761D06}"/>
                                            </p:graphicEl>
                                          </p:spTgt>
                                        </p:tgtEl>
                                        <p:attrNameLst>
                                          <p:attrName>style.visibility</p:attrName>
                                        </p:attrNameLst>
                                      </p:cBhvr>
                                      <p:to>
                                        <p:strVal val="visible"/>
                                      </p:to>
                                    </p:set>
                                    <p:animEffect transition="in" filter="wipe(left)">
                                      <p:cBhvr>
                                        <p:cTn id="23" dur="500"/>
                                        <p:tgtEl>
                                          <p:spTgt spid="3">
                                            <p:graphicEl>
                                              <a:dgm id="{6C4584D8-4BEC-45D8-BF53-95F5FB761D06}"/>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graphicEl>
                                              <a:dgm id="{F134D718-41DE-4EC6-89B3-1BC0F2118D8D}"/>
                                            </p:graphicEl>
                                          </p:spTgt>
                                        </p:tgtEl>
                                        <p:attrNameLst>
                                          <p:attrName>style.visibility</p:attrName>
                                        </p:attrNameLst>
                                      </p:cBhvr>
                                      <p:to>
                                        <p:strVal val="visible"/>
                                      </p:to>
                                    </p:set>
                                    <p:animEffect transition="in" filter="wipe(left)">
                                      <p:cBhvr>
                                        <p:cTn id="27" dur="500"/>
                                        <p:tgtEl>
                                          <p:spTgt spid="3">
                                            <p:graphicEl>
                                              <a:dgm id="{F134D718-41DE-4EC6-89B3-1BC0F2118D8D}"/>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graphicEl>
                                              <a:dgm id="{5E3B8E9D-BC81-4E4F-9ACC-A20F37470DE3}"/>
                                            </p:graphicEl>
                                          </p:spTgt>
                                        </p:tgtEl>
                                        <p:attrNameLst>
                                          <p:attrName>style.visibility</p:attrName>
                                        </p:attrNameLst>
                                      </p:cBhvr>
                                      <p:to>
                                        <p:strVal val="visible"/>
                                      </p:to>
                                    </p:set>
                                    <p:animEffect transition="in" filter="wipe(left)">
                                      <p:cBhvr>
                                        <p:cTn id="31" dur="500"/>
                                        <p:tgtEl>
                                          <p:spTgt spid="3">
                                            <p:graphicEl>
                                              <a:dgm id="{5E3B8E9D-BC81-4E4F-9ACC-A20F37470DE3}"/>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
                                            <p:graphicEl>
                                              <a:dgm id="{0E7EB6B7-19A7-4A3E-B4B9-2E001F38EFC6}"/>
                                            </p:graphicEl>
                                          </p:spTgt>
                                        </p:tgtEl>
                                        <p:attrNameLst>
                                          <p:attrName>style.visibility</p:attrName>
                                        </p:attrNameLst>
                                      </p:cBhvr>
                                      <p:to>
                                        <p:strVal val="visible"/>
                                      </p:to>
                                    </p:set>
                                    <p:animEffect transition="in" filter="wipe(left)">
                                      <p:cBhvr>
                                        <p:cTn id="35" dur="500"/>
                                        <p:tgtEl>
                                          <p:spTgt spid="3">
                                            <p:graphicEl>
                                              <a:dgm id="{0E7EB6B7-19A7-4A3E-B4B9-2E001F38EFC6}"/>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
                                            <p:graphicEl>
                                              <a:dgm id="{CC9E38FE-BB68-46C2-BB82-E10F260603D4}"/>
                                            </p:graphicEl>
                                          </p:spTgt>
                                        </p:tgtEl>
                                        <p:attrNameLst>
                                          <p:attrName>style.visibility</p:attrName>
                                        </p:attrNameLst>
                                      </p:cBhvr>
                                      <p:to>
                                        <p:strVal val="visible"/>
                                      </p:to>
                                    </p:set>
                                    <p:animEffect transition="in" filter="wipe(left)">
                                      <p:cBhvr>
                                        <p:cTn id="39" dur="500"/>
                                        <p:tgtEl>
                                          <p:spTgt spid="3">
                                            <p:graphicEl>
                                              <a:dgm id="{CC9E38FE-BB68-46C2-BB82-E10F260603D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Annexe</a:t>
            </a:r>
          </a:p>
        </p:txBody>
      </p:sp>
      <p:sp>
        <p:nvSpPr>
          <p:cNvPr id="5" name="Espace réservé du texte 4"/>
          <p:cNvSpPr>
            <a:spLocks noGrp="1"/>
          </p:cNvSpPr>
          <p:nvPr>
            <p:ph type="body" idx="1"/>
          </p:nvPr>
        </p:nvSpPr>
        <p:spPr/>
        <p:txBody>
          <a:bodyPr/>
          <a:lstStyle/>
          <a:p>
            <a:endParaRPr lang="fr-FR"/>
          </a:p>
        </p:txBody>
      </p:sp>
      <p:pic>
        <p:nvPicPr>
          <p:cNvPr id="4" name="Image 3" descr="Exam ophta1_00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29966" cy="6858000"/>
          </a:xfrm>
          <a:prstGeom prst="rect">
            <a:avLst/>
          </a:prstGeom>
        </p:spPr>
      </p:pic>
      <p:sp>
        <p:nvSpPr>
          <p:cNvPr id="3" name="Rectangle 2"/>
          <p:cNvSpPr/>
          <p:nvPr/>
        </p:nvSpPr>
        <p:spPr>
          <a:xfrm>
            <a:off x="3962400" y="-152400"/>
            <a:ext cx="5334000" cy="7086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t>Quand la lutte a été par trop inégale, que l’avenir se fera avec un seul œil, il faut encore faire quelque chose, : PROTEGER LA MONOPHTALMIE</a:t>
            </a:r>
          </a:p>
          <a:p>
            <a:pPr algn="ctr"/>
            <a:endParaRPr lang="fr-FR" dirty="0"/>
          </a:p>
          <a:p>
            <a:pPr algn="ctr"/>
            <a:endParaRPr lang="fr-FR" dirty="0"/>
          </a:p>
          <a:p>
            <a:pPr algn="ctr"/>
            <a:r>
              <a:rPr lang="fr-FR" dirty="0" smtClean="0"/>
              <a:t>-Par des lunettes à but protecteur ET compensant la vision de l’œil restant.</a:t>
            </a:r>
          </a:p>
          <a:p>
            <a:pPr algn="ctr"/>
            <a:endParaRPr lang="fr-FR" dirty="0" smtClean="0"/>
          </a:p>
          <a:p>
            <a:pPr marL="285750" indent="-285750" algn="ctr">
              <a:buFontTx/>
              <a:buChar char="-"/>
            </a:pPr>
            <a:r>
              <a:rPr lang="fr-FR" dirty="0" smtClean="0"/>
              <a:t>En faisant connaitre cette association qui </a:t>
            </a:r>
          </a:p>
          <a:p>
            <a:pPr algn="ctr"/>
            <a:r>
              <a:rPr lang="fr-FR" dirty="0"/>
              <a:t> </a:t>
            </a:r>
            <a:r>
              <a:rPr lang="fr-FR" dirty="0" smtClean="0"/>
              <a:t>       propose une assurance pour l’œil restant.</a:t>
            </a:r>
            <a:endParaRPr lang="fr-FR" dirty="0"/>
          </a:p>
        </p:txBody>
      </p:sp>
    </p:spTree>
    <p:extLst>
      <p:ext uri="{BB962C8B-B14F-4D97-AF65-F5344CB8AC3E}">
        <p14:creationId xmlns:p14="http://schemas.microsoft.com/office/powerpoint/2010/main" val="61305051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0"/>
            <a:ext cx="9144000" cy="1676400"/>
          </a:xfrm>
        </p:spPr>
        <p:txBody>
          <a:bodyPr/>
          <a:lstStyle/>
          <a:p>
            <a:r>
              <a:rPr lang="fr-FR" dirty="0"/>
              <a:t>Prochaines étapes</a:t>
            </a:r>
          </a:p>
        </p:txBody>
      </p:sp>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67400" y="-11125200"/>
            <a:ext cx="9601200" cy="21388812"/>
          </a:xfrm>
          <a:prstGeom prst="rect">
            <a:avLst/>
          </a:prstGeom>
          <a:solidFill>
            <a:schemeClr val="tx2">
              <a:lumMod val="60000"/>
              <a:lumOff val="40000"/>
            </a:schemeClr>
          </a:solidFill>
        </p:spPr>
      </p:pic>
      <p:sp>
        <p:nvSpPr>
          <p:cNvPr id="3" name="Content Placeholder 2"/>
          <p:cNvSpPr>
            <a:spLocks noGrp="1"/>
          </p:cNvSpPr>
          <p:nvPr>
            <p:ph idx="1"/>
            <p:custDataLst>
              <p:tags r:id="rId3"/>
            </p:custDataLst>
          </p:nvPr>
        </p:nvSpPr>
        <p:spPr>
          <a:xfrm>
            <a:off x="457200" y="1828800"/>
            <a:ext cx="5181600" cy="4297363"/>
          </a:xfrm>
        </p:spPr>
        <p:txBody>
          <a:bodyPr/>
          <a:lstStyle/>
          <a:p>
            <a:pPr>
              <a:lnSpc>
                <a:spcPct val="150000"/>
              </a:lnSpc>
            </a:pPr>
            <a:r>
              <a:rPr lang="fr-FR" dirty="0"/>
              <a:t>Quand a lieu le jalon suivant ?</a:t>
            </a:r>
          </a:p>
          <a:p>
            <a:pPr>
              <a:lnSpc>
                <a:spcPct val="150000"/>
              </a:lnSpc>
            </a:pPr>
            <a:r>
              <a:rPr lang="fr-FR" dirty="0"/>
              <a:t>Quels sont les livrables attendus ?</a:t>
            </a:r>
          </a:p>
          <a:p>
            <a:pPr>
              <a:lnSpc>
                <a:spcPct val="150000"/>
              </a:lnSpc>
            </a:pPr>
            <a:r>
              <a:rPr lang="fr-FR" dirty="0"/>
              <a:t>Problèmes et risques connus</a:t>
            </a:r>
          </a:p>
          <a:p>
            <a:pPr lvl="1">
              <a:lnSpc>
                <a:spcPct val="150000"/>
              </a:lnSpc>
            </a:pPr>
            <a:r>
              <a:rPr lang="fr-FR" dirty="0"/>
              <a:t>Quelle est la barre de planning d’investigation pour ces problèmes ?</a:t>
            </a:r>
          </a:p>
          <a:p>
            <a:pPr>
              <a:lnSpc>
                <a:spcPct val="150000"/>
              </a:lnSpc>
            </a:pPr>
            <a:r>
              <a:rPr lang="fr-FR" dirty="0"/>
              <a:t>Quelles sont les étapes suivantes immédiates ?</a:t>
            </a:r>
          </a:p>
        </p:txBody>
      </p:sp>
      <p:pic>
        <p:nvPicPr>
          <p:cNvPr id="5" name="Image 4" descr="Exam ophta1_000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0"/>
            <a:ext cx="4389120" cy="4462272"/>
          </a:xfrm>
          <a:prstGeom prst="rect">
            <a:avLst/>
          </a:prstGeom>
        </p:spPr>
      </p:pic>
      <p:sp>
        <p:nvSpPr>
          <p:cNvPr id="6" name="Rectangle 5"/>
          <p:cNvSpPr/>
          <p:nvPr/>
        </p:nvSpPr>
        <p:spPr>
          <a:xfrm>
            <a:off x="4191000" y="0"/>
            <a:ext cx="5257800" cy="70098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Rectangle 6"/>
          <p:cNvSpPr/>
          <p:nvPr/>
        </p:nvSpPr>
        <p:spPr>
          <a:xfrm>
            <a:off x="-457200" y="-3565646"/>
            <a:ext cx="9220200" cy="3581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ZoneTexte 8"/>
          <p:cNvSpPr txBox="1"/>
          <p:nvPr/>
        </p:nvSpPr>
        <p:spPr>
          <a:xfrm>
            <a:off x="4648200" y="457200"/>
            <a:ext cx="3810000" cy="4524315"/>
          </a:xfrm>
          <a:prstGeom prst="rect">
            <a:avLst/>
          </a:prstGeom>
          <a:noFill/>
        </p:spPr>
        <p:txBody>
          <a:bodyPr wrap="square" rtlCol="0">
            <a:spAutoFit/>
          </a:bodyPr>
          <a:lstStyle/>
          <a:p>
            <a:r>
              <a:rPr lang="fr-FR" sz="3200" dirty="0" smtClean="0"/>
              <a:t>Pour que les enfants puissent lire facilement et longtemps et pour leur éviter d’avoir recours aux donneurs de voix il faut redoubler de vigilance</a:t>
            </a:r>
            <a:r>
              <a:rPr lang="fr-FR" dirty="0" smtClean="0"/>
              <a:t>.</a:t>
            </a:r>
            <a:endParaRPr lang="fr-FR" dirty="0"/>
          </a:p>
        </p:txBody>
      </p:sp>
      <p:sp>
        <p:nvSpPr>
          <p:cNvPr id="10" name="Rectangle 9"/>
          <p:cNvSpPr/>
          <p:nvPr/>
        </p:nvSpPr>
        <p:spPr>
          <a:xfrm>
            <a:off x="0" y="4495800"/>
            <a:ext cx="152400"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152400" y="4495800"/>
            <a:ext cx="4343400" cy="2362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Rectangle 11"/>
          <p:cNvSpPr/>
          <p:nvPr/>
        </p:nvSpPr>
        <p:spPr>
          <a:xfrm>
            <a:off x="304800" y="5029200"/>
            <a:ext cx="9144000" cy="990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smtClean="0">
                <a:solidFill>
                  <a:srgbClr val="FF0000"/>
                </a:solidFill>
              </a:rPr>
              <a:t>Leur vision sera leur regard sur nous plus tard</a:t>
            </a:r>
            <a:endParaRPr lang="fr-FR" sz="3200" dirty="0">
              <a:solidFill>
                <a:srgbClr val="FF0000"/>
              </a:solidFill>
            </a:endParaRPr>
          </a:p>
        </p:txBody>
      </p:sp>
    </p:spTree>
    <p:custDataLst>
      <p:tags r:id="rId1"/>
    </p:custDataLst>
    <p:extLst>
      <p:ext uri="{BB962C8B-B14F-4D97-AF65-F5344CB8AC3E}">
        <p14:creationId xmlns:p14="http://schemas.microsoft.com/office/powerpoint/2010/main" val="198620204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G_1803.jpg"/>
          <p:cNvPicPr>
            <a:picLocks noGrp="1" noChangeAspect="1"/>
          </p:cNvPicPr>
          <p:nvPr>
            <p:ph idx="1"/>
          </p:nvPr>
        </p:nvPicPr>
        <p:blipFill>
          <a:blip r:embed="rId2">
            <a:extLst>
              <a:ext uri="{28A0092B-C50C-407E-A947-70E740481C1C}">
                <a14:useLocalDpi xmlns:a14="http://schemas.microsoft.com/office/drawing/2010/main" val="0"/>
              </a:ext>
            </a:extLst>
          </a:blip>
          <a:srcRect l="-23147" r="-23147"/>
          <a:stretch>
            <a:fillRect/>
          </a:stretch>
        </p:blipFill>
        <p:spPr>
          <a:xfrm>
            <a:off x="4419600" y="533400"/>
            <a:ext cx="6934200" cy="6319838"/>
          </a:xfrm>
        </p:spPr>
      </p:pic>
      <p:pic>
        <p:nvPicPr>
          <p:cNvPr id="5" name="Image 4" descr="IMG_19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838200"/>
            <a:ext cx="4953000" cy="3478696"/>
          </a:xfrm>
          <a:prstGeom prst="rect">
            <a:avLst/>
          </a:prstGeom>
        </p:spPr>
      </p:pic>
      <p:sp>
        <p:nvSpPr>
          <p:cNvPr id="2" name="Titre 1"/>
          <p:cNvSpPr>
            <a:spLocks noGrp="1"/>
          </p:cNvSpPr>
          <p:nvPr>
            <p:ph type="title"/>
          </p:nvPr>
        </p:nvSpPr>
        <p:spPr>
          <a:xfrm>
            <a:off x="-76200" y="4724400"/>
            <a:ext cx="6553200" cy="2133600"/>
          </a:xfrm>
        </p:spPr>
        <p:txBody>
          <a:bodyPr>
            <a:normAutofit/>
          </a:bodyPr>
          <a:lstStyle/>
          <a:p>
            <a:r>
              <a:rPr lang="fr-FR" sz="4000" dirty="0" smtClean="0"/>
              <a:t>Merci de votre attention!</a:t>
            </a:r>
            <a:endParaRPr lang="fr-FR" sz="4000" dirty="0"/>
          </a:p>
        </p:txBody>
      </p:sp>
    </p:spTree>
    <p:extLst>
      <p:ext uri="{BB962C8B-B14F-4D97-AF65-F5344CB8AC3E}">
        <p14:creationId xmlns:p14="http://schemas.microsoft.com/office/powerpoint/2010/main" val="298867219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914400"/>
            <a:ext cx="8229600" cy="1752600"/>
          </a:xfrm>
        </p:spPr>
        <p:txBody>
          <a:bodyPr>
            <a:normAutofit fontScale="90000"/>
          </a:bodyPr>
          <a:lstStyle/>
          <a:p>
            <a:pPr lvl="1"/>
            <a:r>
              <a:rPr lang="fr-FR" b="1" dirty="0" smtClean="0"/>
              <a:t>Cette formation n’est pas identique à toutes celles que vous avez pu suivre, parce qu'une idée simple vous sera répétée par tous </a:t>
            </a:r>
            <a:r>
              <a:rPr lang="fr-FR" b="1" dirty="0" smtClean="0">
                <a:solidFill>
                  <a:srgbClr val="FF0000"/>
                </a:solidFill>
              </a:rPr>
              <a:t>AGIR et vite ! </a:t>
            </a:r>
            <a:br>
              <a:rPr lang="fr-FR" b="1" dirty="0" smtClean="0">
                <a:solidFill>
                  <a:srgbClr val="FF0000"/>
                </a:solidFill>
              </a:rPr>
            </a:br>
            <a:r>
              <a:rPr lang="fr-FR" b="1" dirty="0" smtClean="0"/>
              <a:t>En l’état actuel il n’est pas logique de ne pas rembourser le collyre </a:t>
            </a:r>
            <a:r>
              <a:rPr lang="fr-FR" b="1" dirty="0" err="1" smtClean="0"/>
              <a:t>Skiacol</a:t>
            </a:r>
            <a:r>
              <a:rPr lang="fr-FR" b="1" dirty="0" smtClean="0"/>
              <a:t>  (</a:t>
            </a:r>
            <a:r>
              <a:rPr lang="fr-FR" b="1" dirty="0" err="1" smtClean="0"/>
              <a:t>cyclopentolate</a:t>
            </a:r>
            <a:r>
              <a:rPr lang="fr-FR" b="1" dirty="0" smtClean="0"/>
              <a:t>) pour le dépistage de la mal vision, dont le prix est « libre ». </a:t>
            </a:r>
            <a:br>
              <a:rPr lang="fr-FR" b="1" dirty="0" smtClean="0"/>
            </a:br>
            <a:r>
              <a:rPr lang="fr-FR" b="1" dirty="0" smtClean="0"/>
              <a:t/>
            </a:r>
            <a:br>
              <a:rPr lang="fr-FR" b="1" dirty="0" smtClean="0"/>
            </a:br>
            <a:r>
              <a:rPr lang="fr-FR" b="1" dirty="0" smtClean="0"/>
              <a:t>Un nouveau projet ?</a:t>
            </a:r>
            <a:br>
              <a:rPr lang="fr-FR" b="1" dirty="0" smtClean="0"/>
            </a:br>
            <a:r>
              <a:rPr lang="fr-FR" b="1" dirty="0" smtClean="0">
                <a:solidFill>
                  <a:srgbClr val="FF0000"/>
                </a:solidFill>
              </a:rPr>
              <a:t> Non </a:t>
            </a:r>
            <a:r>
              <a:rPr lang="fr-FR" b="1" dirty="0" smtClean="0"/>
              <a:t>car les ophtalmologistes intéressés se battent depuis long temps pour les dépistages, </a:t>
            </a:r>
            <a:r>
              <a:rPr lang="fr-FR" sz="2000" b="1" dirty="0" smtClean="0"/>
              <a:t>(</a:t>
            </a:r>
            <a:r>
              <a:rPr lang="fr-FR" sz="2000" b="1" dirty="0" smtClean="0">
                <a:solidFill>
                  <a:srgbClr val="FF0000"/>
                </a:solidFill>
              </a:rPr>
              <a:t> </a:t>
            </a:r>
            <a:r>
              <a:rPr lang="fr-FR" sz="2000" dirty="0"/>
              <a:t>Delord, E.:  Diplopie et télévision , Ann. </a:t>
            </a:r>
            <a:r>
              <a:rPr lang="fr-FR" sz="2000" dirty="0" err="1"/>
              <a:t>Oculist</a:t>
            </a:r>
            <a:r>
              <a:rPr lang="fr-FR" sz="2000" dirty="0"/>
              <a:t>. 192:514, 1959</a:t>
            </a:r>
            <a:r>
              <a:rPr lang="fr-FR" sz="2000" dirty="0" smtClean="0"/>
              <a:t>;)</a:t>
            </a:r>
            <a:br>
              <a:rPr lang="fr-FR" sz="2000" dirty="0" smtClean="0"/>
            </a:br>
            <a:r>
              <a:rPr lang="fr-FR" b="1" dirty="0" smtClean="0">
                <a:solidFill>
                  <a:srgbClr val="FF0000"/>
                </a:solidFill>
              </a:rPr>
              <a:t>oui </a:t>
            </a:r>
            <a:r>
              <a:rPr lang="fr-FR" b="1" dirty="0" smtClean="0"/>
              <a:t>car vous réunir nous a paru porteur d’espoir.</a:t>
            </a:r>
            <a:br>
              <a:rPr lang="fr-FR" b="1" dirty="0" smtClean="0"/>
            </a:br>
            <a:r>
              <a:rPr lang="fr-FR" b="1" dirty="0"/>
              <a:t/>
            </a:r>
            <a:br>
              <a:rPr lang="fr-FR" b="1" dirty="0"/>
            </a:br>
            <a:r>
              <a:rPr lang="fr-FR" b="1" baseline="0" dirty="0" smtClean="0">
                <a:solidFill>
                  <a:srgbClr val="FF0000"/>
                </a:solidFill>
              </a:rPr>
              <a:t>Ce projet est-il lié à d’autres projets ?</a:t>
            </a:r>
            <a:br>
              <a:rPr lang="fr-FR" b="1" baseline="0" dirty="0" smtClean="0">
                <a:solidFill>
                  <a:srgbClr val="FF0000"/>
                </a:solidFill>
              </a:rPr>
            </a:br>
            <a:r>
              <a:rPr lang="fr-FR" b="1" baseline="0" dirty="0" smtClean="0">
                <a:solidFill>
                  <a:srgbClr val="FF0000"/>
                </a:solidFill>
              </a:rPr>
              <a:t>Oui </a:t>
            </a:r>
            <a:r>
              <a:rPr lang="fr-FR" b="1" baseline="0" dirty="0" smtClean="0"/>
              <a:t>si l’on en croit les recommandations de la HAS.</a:t>
            </a:r>
            <a:endParaRPr lang="fr-FR" b="1" dirty="0"/>
          </a:p>
        </p:txBody>
      </p:sp>
      <p:sp>
        <p:nvSpPr>
          <p:cNvPr id="4" name="Content Placeholder 3"/>
          <p:cNvSpPr>
            <a:spLocks noGrp="1"/>
          </p:cNvSpPr>
          <p:nvPr>
            <p:ph idx="1"/>
          </p:nvPr>
        </p:nvSpPr>
        <p:spPr>
          <a:xfrm>
            <a:off x="457200" y="4038600"/>
            <a:ext cx="8229600" cy="2087563"/>
          </a:xfrm>
        </p:spPr>
        <p:txBody>
          <a:bodyPr>
            <a:normAutofit fontScale="70000" lnSpcReduction="20000"/>
          </a:bodyPr>
          <a:lstStyle/>
          <a:p>
            <a:pPr>
              <a:lnSpc>
                <a:spcPct val="150000"/>
              </a:lnSpc>
            </a:pPr>
            <a:r>
              <a:rPr lang="fr-FR" sz="3200" dirty="0" smtClean="0">
                <a:solidFill>
                  <a:srgbClr val="FF0000"/>
                </a:solidFill>
              </a:rPr>
              <a:t>Ce qui a avancé </a:t>
            </a:r>
            <a:r>
              <a:rPr lang="fr-FR" sz="2600" dirty="0" smtClean="0"/>
              <a:t>: c’est l’efficacité grandissante du dépistage scolaire, dans le Gard j’ai fait par l’Organisation pour la Prévention de la Cécité, don </a:t>
            </a:r>
            <a:r>
              <a:rPr lang="fr-FR" sz="2600" smtClean="0"/>
              <a:t>de </a:t>
            </a:r>
            <a:r>
              <a:rPr lang="fr-FR" sz="2600" smtClean="0"/>
              <a:t>3000€ de </a:t>
            </a:r>
            <a:r>
              <a:rPr lang="fr-FR" sz="2600" dirty="0" smtClean="0"/>
              <a:t>matériel au Recteur Blanchet pour les petits gardois,</a:t>
            </a:r>
            <a:endParaRPr lang="fr-FR" sz="2600" dirty="0"/>
          </a:p>
          <a:p>
            <a:pPr lvl="1">
              <a:lnSpc>
                <a:spcPct val="150000"/>
              </a:lnSpc>
            </a:pPr>
            <a:r>
              <a:rPr lang="fr-FR" sz="3200" dirty="0" smtClean="0">
                <a:solidFill>
                  <a:srgbClr val="FF0000"/>
                </a:solidFill>
              </a:rPr>
              <a:t>Ce qui me parait une</a:t>
            </a:r>
            <a:r>
              <a:rPr lang="fr-FR" sz="3200" normalizeH="1" dirty="0" smtClean="0">
                <a:solidFill>
                  <a:srgbClr val="FF0000"/>
                </a:solidFill>
              </a:rPr>
              <a:t> </a:t>
            </a:r>
            <a:r>
              <a:rPr lang="fr-FR" sz="2900" normalizeH="1" dirty="0" smtClean="0">
                <a:solidFill>
                  <a:srgbClr val="FF0000"/>
                </a:solidFill>
              </a:rPr>
              <a:t>régression</a:t>
            </a:r>
            <a:r>
              <a:rPr lang="fr-FR" sz="2600" normalizeH="1" dirty="0" smtClean="0">
                <a:solidFill>
                  <a:srgbClr val="FF0000"/>
                </a:solidFill>
              </a:rPr>
              <a:t> </a:t>
            </a:r>
            <a:r>
              <a:rPr lang="fr-FR" sz="2600" dirty="0" smtClean="0"/>
              <a:t>c’est de ne plus inscrire une visite obligatoire par un spécialiste orthoptiste ou praticien à 9 mois.</a:t>
            </a:r>
            <a:endParaRPr lang="fr-FR" sz="2600" dirty="0"/>
          </a:p>
          <a:p>
            <a:pPr marL="0" indent="0">
              <a:buNone/>
            </a:pPr>
            <a:endParaRPr lang="fr-FR" dirty="0"/>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9144000" cy="7315200"/>
          </a:xfrm>
          <a:solidFill>
            <a:schemeClr val="bg2">
              <a:lumMod val="75000"/>
            </a:schemeClr>
          </a:solidFill>
        </p:spPr>
        <p:txBody>
          <a:bodyPr/>
          <a:lstStyle/>
          <a:p>
            <a:r>
              <a:rPr lang="fr-FR" sz="2800" dirty="0"/>
              <a:t>Dépistage de l’amblyopie chez le jeune enfant</a:t>
            </a:r>
            <a:br>
              <a:rPr lang="fr-FR" sz="2800" dirty="0"/>
            </a:br>
            <a:r>
              <a:rPr lang="fr-FR" sz="2800" dirty="0"/>
              <a:t>Diagnostic - Orientation - Pronostic</a:t>
            </a:r>
            <a:r>
              <a:rPr lang="fr-FR" dirty="0"/>
              <a:t/>
            </a:r>
            <a:br>
              <a:rPr lang="fr-FR" dirty="0"/>
            </a:br>
            <a:r>
              <a:rPr lang="fr-FR" dirty="0"/>
              <a:t>jeudi 4 octobre </a:t>
            </a:r>
            <a:r>
              <a:rPr lang="fr-FR" dirty="0" smtClean="0"/>
              <a:t>2012</a:t>
            </a:r>
          </a:p>
          <a:p>
            <a:endParaRPr lang="fr-FR" dirty="0"/>
          </a:p>
          <a:p>
            <a:r>
              <a:rPr lang="fr-FR" dirty="0" smtClean="0"/>
              <a:t>INTERVENANTS:</a:t>
            </a:r>
            <a:endParaRPr lang="fr-FR" dirty="0"/>
          </a:p>
        </p:txBody>
      </p:sp>
      <p:sp>
        <p:nvSpPr>
          <p:cNvPr id="4" name="ZoneTexte 3"/>
          <p:cNvSpPr txBox="1"/>
          <p:nvPr/>
        </p:nvSpPr>
        <p:spPr>
          <a:xfrm>
            <a:off x="0" y="3048000"/>
            <a:ext cx="3200400" cy="908864"/>
          </a:xfrm>
          <a:prstGeom prst="ellipse">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dirty="0"/>
              <a:t>Pr Jean-Louis DUFIER</a:t>
            </a:r>
          </a:p>
        </p:txBody>
      </p:sp>
      <p:graphicFrame>
        <p:nvGraphicFramePr>
          <p:cNvPr id="5" name="Diagramme 4"/>
          <p:cNvGraphicFramePr/>
          <p:nvPr>
            <p:extLst>
              <p:ext uri="{D42A27DB-BD31-4B8C-83A1-F6EECF244321}">
                <p14:modId xmlns:p14="http://schemas.microsoft.com/office/powerpoint/2010/main" val="1422054594"/>
              </p:ext>
            </p:extLst>
          </p:nvPr>
        </p:nvGraphicFramePr>
        <p:xfrm>
          <a:off x="3352800" y="1363324"/>
          <a:ext cx="5622091" cy="5494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a:stretch>
            <a:fillRect/>
          </a:stretch>
        </p:blipFill>
        <p:spPr>
          <a:xfrm>
            <a:off x="0" y="2438400"/>
            <a:ext cx="3352800" cy="533400"/>
          </a:xfrm>
          <a:prstGeom prst="rect">
            <a:avLst/>
          </a:prstGeom>
        </p:spPr>
      </p:pic>
      <p:pic>
        <p:nvPicPr>
          <p:cNvPr id="7" name="Image 6" descr="ophtalmo pédiatrie 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800600"/>
            <a:ext cx="2146300" cy="2209800"/>
          </a:xfrm>
          <a:prstGeom prst="rect">
            <a:avLst/>
          </a:prstGeom>
        </p:spPr>
      </p:pic>
    </p:spTree>
    <p:extLst>
      <p:ext uri="{BB962C8B-B14F-4D97-AF65-F5344CB8AC3E}">
        <p14:creationId xmlns:p14="http://schemas.microsoft.com/office/powerpoint/2010/main" val="34420731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Problèmes et résolutions</a:t>
            </a:r>
          </a:p>
        </p:txBody>
      </p:sp>
      <p:pic>
        <p:nvPicPr>
          <p:cNvPr id="3" name="Image 2" descr="Exam ophta1_00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08814" cy="6858000"/>
          </a:xfrm>
          <a:prstGeom prst="rect">
            <a:avLst/>
          </a:prstGeom>
        </p:spPr>
      </p:pic>
      <p:sp>
        <p:nvSpPr>
          <p:cNvPr id="6" name="Espace réservé du contenu 5"/>
          <p:cNvSpPr>
            <a:spLocks noGrp="1"/>
          </p:cNvSpPr>
          <p:nvPr>
            <p:ph idx="1"/>
          </p:nvPr>
        </p:nvSpPr>
        <p:spPr>
          <a:xfrm>
            <a:off x="3886200" y="0"/>
            <a:ext cx="5257800" cy="6858000"/>
          </a:xfrm>
          <a:solidFill>
            <a:schemeClr val="bg1"/>
          </a:solidFill>
        </p:spPr>
        <p:txBody>
          <a:bodyPr/>
          <a:lstStyle/>
          <a:p>
            <a:r>
              <a:rPr lang="fr-FR" b="1" dirty="0" smtClean="0"/>
              <a:t>Le Pr</a:t>
            </a:r>
            <a:r>
              <a:rPr lang="fr-FR" b="1" dirty="0"/>
              <a:t>. Jean-Louis  </a:t>
            </a:r>
            <a:r>
              <a:rPr lang="fr-FR" b="1" dirty="0" err="1" smtClean="0"/>
              <a:t>Dufier</a:t>
            </a:r>
            <a:r>
              <a:rPr lang="fr-FR" b="1" dirty="0" smtClean="0"/>
              <a:t> </a:t>
            </a:r>
            <a:r>
              <a:rPr lang="fr-FR" dirty="0" smtClean="0"/>
              <a:t>notre président:</a:t>
            </a:r>
          </a:p>
          <a:p>
            <a:r>
              <a:rPr lang="fr-FR" dirty="0" smtClean="0"/>
              <a:t>Définira l’Amblyopie, uni ou bilatérale, cette insuffisance de la discrimination des formes. Sa prévalence varie selon que les études se font ou pas sous tel ou tel cycloplégique.</a:t>
            </a:r>
          </a:p>
          <a:p>
            <a:r>
              <a:rPr lang="fr-FR" dirty="0" smtClean="0"/>
              <a:t>À Paris un enfant sur 5 court un réel risque d’handicap visuel;</a:t>
            </a:r>
          </a:p>
          <a:p>
            <a:r>
              <a:rPr lang="fr-FR" dirty="0" smtClean="0"/>
              <a:t>La H.A.S recommande un dépistage entre 3 et 12 mois même en l’absence de signe d’appel, toute différentes sont les recommandations d’autres pays.</a:t>
            </a:r>
          </a:p>
          <a:p>
            <a:pPr marL="0" indent="0">
              <a:buNone/>
            </a:pPr>
            <a:endParaRPr lang="fr-FR" dirty="0" smtClean="0"/>
          </a:p>
          <a:p>
            <a:endParaRPr lang="fr-FR" dirty="0"/>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943600"/>
            <a:ext cx="6934200" cy="914400"/>
          </a:xfrm>
        </p:spPr>
        <p:txBody>
          <a:bodyPr anchor="t">
            <a:normAutofit fontScale="90000"/>
          </a:bodyPr>
          <a:lstStyle/>
          <a:p>
            <a:pPr rtl="0" eaLnBrk="1" latinLnBrk="0" hangingPunct="1"/>
            <a:r>
              <a:rPr kumimoji="0" lang="fr-FR" sz="2800" kern="1200" dirty="0" smtClean="0">
                <a:solidFill>
                  <a:schemeClr val="tx1"/>
                </a:solidFill>
                <a:effectLst/>
                <a:latin typeface="+mj-lt"/>
                <a:ea typeface="+mj-ea"/>
                <a:cs typeface="+mj-cs"/>
              </a:rPr>
              <a:t>L’enjeu est social, affectif, et économique.</a:t>
            </a:r>
            <a:endParaRPr lang="fr-FR" dirty="0" smtClean="0">
              <a:effectLst/>
            </a:endParaRPr>
          </a:p>
          <a:p>
            <a:pPr rtl="0" eaLnBrk="1" latinLnBrk="0" hangingPunct="1"/>
            <a:r>
              <a:rPr kumimoji="0" lang="fr-FR" sz="2800" kern="1200" dirty="0" smtClean="0">
                <a:solidFill>
                  <a:schemeClr val="tx1"/>
                </a:solidFill>
                <a:effectLst/>
                <a:latin typeface="+mj-lt"/>
                <a:ea typeface="+mj-ea"/>
                <a:cs typeface="+mj-cs"/>
              </a:rPr>
              <a:t>Social, l’égalité des chances passe par une compensation des défauts de vue dans l’apprentissage scolaire, Affectif, pour une vie relationnelle harmonieuse, apprendre à sourire à un visage enfin reconnu…</a:t>
            </a:r>
            <a:endParaRPr lang="fr-FR" dirty="0" smtClean="0">
              <a:effectLst/>
            </a:endParaRPr>
          </a:p>
          <a:p>
            <a:pPr rtl="0" eaLnBrk="1" latinLnBrk="0" hangingPunct="1"/>
            <a:r>
              <a:rPr kumimoji="0" lang="fr-FR" sz="2800" kern="1200" dirty="0" smtClean="0">
                <a:solidFill>
                  <a:schemeClr val="tx1"/>
                </a:solidFill>
                <a:effectLst/>
                <a:latin typeface="+mj-lt"/>
                <a:ea typeface="+mj-ea"/>
                <a:cs typeface="+mj-cs"/>
              </a:rPr>
              <a:t>Economique, En 1980 il y avait en France 8 400 handicapés sévères visuels de 5 à 14 ans et 13 000 de 5 à 19 ans. Ces chiffres impliquent la prévention, le travail aidé en collaboration, et délégation d’actions entre professionnels.</a:t>
            </a:r>
            <a:endParaRPr lang="fr-FR" dirty="0">
              <a:effectLst/>
            </a:endParaRPr>
          </a:p>
        </p:txBody>
      </p:sp>
      <p:sp>
        <p:nvSpPr>
          <p:cNvPr id="4" name="TextBox 3"/>
          <p:cNvSpPr txBox="1"/>
          <p:nvPr/>
        </p:nvSpPr>
        <p:spPr>
          <a:xfrm>
            <a:off x="8686800" y="3276600"/>
            <a:ext cx="76200" cy="369332"/>
          </a:xfrm>
          <a:prstGeom prst="rect">
            <a:avLst/>
          </a:prstGeom>
          <a:noFill/>
        </p:spPr>
        <p:txBody>
          <a:bodyPr wrap="square" rtlCol="0">
            <a:spAutoFit/>
          </a:bodyPr>
          <a:lstStyle/>
          <a:p>
            <a:endParaRPr lang="fr-FR"/>
          </a:p>
        </p:txBody>
      </p:sp>
      <p:pic>
        <p:nvPicPr>
          <p:cNvPr id="3" name="Image 2" descr="Exam ophta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994753" cy="6858000"/>
          </a:xfrm>
          <a:prstGeom prst="rect">
            <a:avLst/>
          </a:prstGeom>
        </p:spPr>
      </p:pic>
      <p:sp>
        <p:nvSpPr>
          <p:cNvPr id="5" name="ZoneTexte 4"/>
          <p:cNvSpPr txBox="1"/>
          <p:nvPr/>
        </p:nvSpPr>
        <p:spPr>
          <a:xfrm>
            <a:off x="4800600" y="0"/>
            <a:ext cx="4495800" cy="6740306"/>
          </a:xfrm>
          <a:prstGeom prst="rect">
            <a:avLst/>
          </a:prstGeom>
          <a:solidFill>
            <a:schemeClr val="bg1"/>
          </a:solidFill>
        </p:spPr>
        <p:txBody>
          <a:bodyPr wrap="square" rtlCol="0">
            <a:spAutoFit/>
          </a:bodyPr>
          <a:lstStyle/>
          <a:p>
            <a:r>
              <a:rPr lang="fr-FR" sz="2400" dirty="0" smtClean="0"/>
              <a:t>L’enjeu est social, affectif, et économique.</a:t>
            </a:r>
          </a:p>
          <a:p>
            <a:r>
              <a:rPr lang="fr-FR" sz="2400" dirty="0" smtClean="0">
                <a:solidFill>
                  <a:srgbClr val="FF0000"/>
                </a:solidFill>
              </a:rPr>
              <a:t>Social, </a:t>
            </a:r>
            <a:r>
              <a:rPr lang="fr-FR" sz="2400" dirty="0"/>
              <a:t>l’égalité des </a:t>
            </a:r>
            <a:r>
              <a:rPr lang="fr-FR" sz="2400" dirty="0" smtClean="0"/>
              <a:t>chances passe par une compensation des défauts de vue dans l’apprentissage scolaire, </a:t>
            </a:r>
            <a:r>
              <a:rPr lang="fr-FR" sz="2400" dirty="0" smtClean="0">
                <a:solidFill>
                  <a:srgbClr val="FF0000"/>
                </a:solidFill>
              </a:rPr>
              <a:t>Affectif</a:t>
            </a:r>
            <a:r>
              <a:rPr lang="fr-FR" sz="2400" dirty="0" smtClean="0"/>
              <a:t>, pour une vie relationnelle harmonieuse, apprendre à sourire à un visage enfin reconnu…</a:t>
            </a:r>
          </a:p>
          <a:p>
            <a:r>
              <a:rPr lang="fr-FR" sz="2400" dirty="0" smtClean="0">
                <a:solidFill>
                  <a:srgbClr val="FF0000"/>
                </a:solidFill>
              </a:rPr>
              <a:t>Economique</a:t>
            </a:r>
            <a:r>
              <a:rPr lang="fr-FR" sz="2400" dirty="0" smtClean="0"/>
              <a:t>, En 1980 il y avait en France 8 400 handicapés sévères visuels de 5 à 14 ans et 13 000 de 5 à 19 ans. Ces chiffres impliquent la prévention, le travail aidé en collaboration, et </a:t>
            </a:r>
            <a:r>
              <a:rPr lang="fr-FR" sz="2400" dirty="0" smtClean="0">
                <a:solidFill>
                  <a:srgbClr val="FF0000"/>
                </a:solidFill>
              </a:rPr>
              <a:t>délégation d’actions </a:t>
            </a:r>
            <a:r>
              <a:rPr lang="fr-FR" sz="2400" dirty="0" smtClean="0"/>
              <a:t>entre professionnels.</a:t>
            </a:r>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L’enjeu scolaire est connu depuis longtemps</a:t>
            </a:r>
            <a:endParaRPr lang="fr-FR" dirty="0"/>
          </a:p>
        </p:txBody>
      </p:sp>
      <p:sp>
        <p:nvSpPr>
          <p:cNvPr id="3" name="Espace réservé du texte 2"/>
          <p:cNvSpPr>
            <a:spLocks noGrp="1"/>
          </p:cNvSpPr>
          <p:nvPr>
            <p:ph type="body" idx="1"/>
          </p:nvPr>
        </p:nvSpPr>
        <p:spPr/>
        <p:txBody>
          <a:bodyPr/>
          <a:lstStyle/>
          <a:p>
            <a:endParaRPr lang="fr-FR"/>
          </a:p>
        </p:txBody>
      </p:sp>
      <p:pic>
        <p:nvPicPr>
          <p:cNvPr id="4" name="Image 3" descr="la vue .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52400"/>
            <a:ext cx="5690899" cy="7162800"/>
          </a:xfrm>
          <a:prstGeom prst="rect">
            <a:avLst/>
          </a:prstGeom>
        </p:spPr>
      </p:pic>
      <p:sp>
        <p:nvSpPr>
          <p:cNvPr id="5" name="Rectangle 4"/>
          <p:cNvSpPr/>
          <p:nvPr/>
        </p:nvSpPr>
        <p:spPr>
          <a:xfrm>
            <a:off x="5257800" y="-152400"/>
            <a:ext cx="4114800" cy="7239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t>Sans aide optique l’enfant fatigue plus vite,: s’il a 10/10 cela veut dire qu’il fait une « performance » excellente.</a:t>
            </a:r>
          </a:p>
          <a:p>
            <a:pPr algn="ctr"/>
            <a:r>
              <a:rPr lang="fr-FR" sz="2800" dirty="0" smtClean="0"/>
              <a:t>Le  brave enfant fait plaisir à son entourage qui s’enorgueillit  de ce résultat de la visite scolaire.</a:t>
            </a:r>
          </a:p>
          <a:p>
            <a:pPr algn="ctr"/>
            <a:endParaRPr lang="fr-FR" sz="2800" dirty="0" smtClean="0"/>
          </a:p>
        </p:txBody>
      </p:sp>
    </p:spTree>
    <p:extLst>
      <p:ext uri="{BB962C8B-B14F-4D97-AF65-F5344CB8AC3E}">
        <p14:creationId xmlns:p14="http://schemas.microsoft.com/office/powerpoint/2010/main" val="48345566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5">
                                            <p:txEl>
                                              <p:pRg st="0" end="0"/>
                                            </p:txEl>
                                          </p:spTgt>
                                        </p:tgtEl>
                                        <p:attrNameLst>
                                          <p:attrName>ppt_y</p:attrName>
                                        </p:attrNameLst>
                                      </p:cBhvr>
                                      <p:tavLst>
                                        <p:tav tm="0">
                                          <p:val>
                                            <p:strVal val="#ppt_y"/>
                                          </p:val>
                                        </p:tav>
                                        <p:tav tm="100000">
                                          <p:val>
                                            <p:strVal val="#ppt_y+#ppt_h*1.125000"/>
                                          </p:val>
                                        </p:tav>
                                      </p:tavLst>
                                    </p:anim>
                                    <p:animEffect transition="out" filter="wipe(down)">
                                      <p:cBhvr>
                                        <p:cTn id="7" dur="500"/>
                                        <p:tgtEl>
                                          <p:spTgt spid="5">
                                            <p:txEl>
                                              <p:pRg st="0" end="0"/>
                                            </p:txEl>
                                          </p:spTgt>
                                        </p:tgtEl>
                                      </p:cBhvr>
                                    </p:animEffect>
                                    <p:set>
                                      <p:cBhvr>
                                        <p:cTn id="8" dur="1" fill="hold">
                                          <p:stCondLst>
                                            <p:cond delay="499"/>
                                          </p:stCondLst>
                                        </p:cTn>
                                        <p:tgtEl>
                                          <p:spTgt spid="5">
                                            <p:txEl>
                                              <p:pRg st="0" end="0"/>
                                            </p:txEl>
                                          </p:spTgt>
                                        </p:tgtEl>
                                        <p:attrNameLst>
                                          <p:attrName>style.visibility</p:attrName>
                                        </p:attrNameLst>
                                      </p:cBhvr>
                                      <p:to>
                                        <p:strVal val="hidden"/>
                                      </p:to>
                                    </p:set>
                                  </p:childTnLst>
                                </p:cTn>
                              </p:par>
                              <p:par>
                                <p:cTn id="9" presetID="12" presetClass="exit" presetSubtype="4" fill="hold" nodeType="withEffect">
                                  <p:stCondLst>
                                    <p:cond delay="0"/>
                                  </p:stCondLst>
                                  <p:childTnLst>
                                    <p:anim calcmode="lin" valueType="num">
                                      <p:cBhvr additive="base">
                                        <p:cTn id="10" dur="500"/>
                                        <p:tgtEl>
                                          <p:spTgt spid="5">
                                            <p:txEl>
                                              <p:pRg st="1" end="1"/>
                                            </p:txEl>
                                          </p:spTgt>
                                        </p:tgtEl>
                                        <p:attrNameLst>
                                          <p:attrName>ppt_y</p:attrName>
                                        </p:attrNameLst>
                                      </p:cBhvr>
                                      <p:tavLst>
                                        <p:tav tm="0">
                                          <p:val>
                                            <p:strVal val="#ppt_y"/>
                                          </p:val>
                                        </p:tav>
                                        <p:tav tm="100000">
                                          <p:val>
                                            <p:strVal val="#ppt_y+#ppt_h*1.125000"/>
                                          </p:val>
                                        </p:tav>
                                      </p:tavLst>
                                    </p:anim>
                                    <p:animEffect transition="out" filter="wipe(down)">
                                      <p:cBhvr>
                                        <p:cTn id="11" dur="500"/>
                                        <p:tgtEl>
                                          <p:spTgt spid="5">
                                            <p:txEl>
                                              <p:pRg st="1" end="1"/>
                                            </p:txEl>
                                          </p:spTgt>
                                        </p:tgtEl>
                                      </p:cBhvr>
                                    </p:animEffect>
                                    <p:set>
                                      <p:cBhvr>
                                        <p:cTn id="12"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Eviter la fatigue visuelle augmente l’attention et l’adhérence au </a:t>
            </a:r>
            <a:r>
              <a:rPr lang="fr-FR" dirty="0" err="1" smtClean="0"/>
              <a:t>systeme</a:t>
            </a:r>
            <a:r>
              <a:rPr lang="fr-FR" dirty="0" smtClean="0"/>
              <a:t> éducatif</a:t>
            </a:r>
            <a:r>
              <a:rPr lang="fr-FR" baseline="0" dirty="0" smtClean="0"/>
              <a:t> pour l’enfant.</a:t>
            </a:r>
            <a:endParaRPr lang="fr-FR" dirty="0"/>
          </a:p>
        </p:txBody>
      </p:sp>
      <p:sp>
        <p:nvSpPr>
          <p:cNvPr id="3" name="Espace réservé du texte 2"/>
          <p:cNvSpPr>
            <a:spLocks noGrp="1"/>
          </p:cNvSpPr>
          <p:nvPr>
            <p:ph type="body" idx="1"/>
          </p:nvPr>
        </p:nvSpPr>
        <p:spPr/>
        <p:txBody>
          <a:bodyPr/>
          <a:lstStyle/>
          <a:p>
            <a:endParaRPr lang="fr-FR"/>
          </a:p>
        </p:txBody>
      </p:sp>
      <p:pic>
        <p:nvPicPr>
          <p:cNvPr id="4" name="Image 3" descr="Exam ophta1_00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911100" cy="6858000"/>
          </a:xfrm>
          <a:prstGeom prst="rect">
            <a:avLst/>
          </a:prstGeom>
          <a:blipFill rotWithShape="1">
            <a:blip r:embed="rId3">
              <a:alphaModFix amt="24000"/>
            </a:blip>
            <a:stretch>
              <a:fillRect/>
            </a:stretch>
          </a:blipFill>
        </p:spPr>
      </p:pic>
      <p:sp>
        <p:nvSpPr>
          <p:cNvPr id="5" name="ZoneTexte 4"/>
          <p:cNvSpPr txBox="1"/>
          <p:nvPr/>
        </p:nvSpPr>
        <p:spPr>
          <a:xfrm>
            <a:off x="1143000" y="1905000"/>
            <a:ext cx="6629400" cy="6340197"/>
          </a:xfrm>
          <a:prstGeom prst="rect">
            <a:avLst/>
          </a:prstGeom>
          <a:solidFill>
            <a:schemeClr val="bg2">
              <a:lumMod val="75000"/>
              <a:alpha val="84000"/>
            </a:schemeClr>
          </a:solidFill>
        </p:spPr>
        <p:txBody>
          <a:bodyPr wrap="square" rtlCol="0">
            <a:spAutoFit/>
          </a:bodyPr>
          <a:lstStyle/>
          <a:p>
            <a:pPr algn="ctr"/>
            <a:r>
              <a:rPr lang="fr-FR" dirty="0" smtClean="0"/>
              <a:t>  </a:t>
            </a:r>
            <a:r>
              <a:rPr lang="fr-FR" sz="3200" dirty="0" smtClean="0"/>
              <a:t>MAIS </a:t>
            </a:r>
            <a:r>
              <a:rPr lang="fr-FR" sz="3200" dirty="0"/>
              <a:t>au bout de 3 heures d’attention soutenue croyez </a:t>
            </a:r>
            <a:r>
              <a:rPr lang="fr-FR" sz="3200" dirty="0" smtClean="0"/>
              <a:t>vous</a:t>
            </a:r>
          </a:p>
          <a:p>
            <a:pPr algn="ctr"/>
            <a:r>
              <a:rPr lang="fr-FR" sz="3200" dirty="0" smtClean="0"/>
              <a:t> </a:t>
            </a:r>
            <a:r>
              <a:rPr lang="fr-FR" sz="3200" dirty="0"/>
              <a:t>qu’il ait </a:t>
            </a:r>
            <a:r>
              <a:rPr lang="fr-FR" sz="3200" dirty="0" smtClean="0"/>
              <a:t>encore </a:t>
            </a:r>
            <a:r>
              <a:rPr lang="fr-FR" sz="3200" dirty="0"/>
              <a:t>10/10 ?</a:t>
            </a:r>
          </a:p>
          <a:p>
            <a:pPr algn="ctr"/>
            <a:r>
              <a:rPr lang="fr-FR" sz="3200" dirty="0" smtClean="0"/>
              <a:t>Sans </a:t>
            </a:r>
            <a:r>
              <a:rPr lang="fr-FR" sz="3200" dirty="0"/>
              <a:t>aide visuelle l’enfant </a:t>
            </a:r>
            <a:r>
              <a:rPr lang="fr-FR" sz="3200" dirty="0" smtClean="0"/>
              <a:t>s’épuise.</a:t>
            </a:r>
          </a:p>
          <a:p>
            <a:pPr algn="ctr"/>
            <a:endParaRPr lang="fr-FR" sz="3200" dirty="0" smtClean="0"/>
          </a:p>
          <a:p>
            <a:pPr algn="ctr"/>
            <a:r>
              <a:rPr lang="fr-FR" sz="3200" dirty="0" smtClean="0"/>
              <a:t> </a:t>
            </a:r>
            <a:r>
              <a:rPr lang="fr-FR" sz="3200" dirty="0"/>
              <a:t>Pour courir un 100 m. ne </a:t>
            </a:r>
            <a:r>
              <a:rPr lang="fr-FR" sz="3200" dirty="0" smtClean="0"/>
              <a:t>mettez </a:t>
            </a:r>
            <a:r>
              <a:rPr lang="fr-FR" sz="3200" dirty="0"/>
              <a:t>vous pas </a:t>
            </a:r>
            <a:r>
              <a:rPr lang="fr-FR" sz="3200" dirty="0" smtClean="0"/>
              <a:t>des baskets</a:t>
            </a:r>
            <a:r>
              <a:rPr lang="fr-FR" sz="3200" dirty="0"/>
              <a:t>? </a:t>
            </a:r>
            <a:endParaRPr lang="fr-FR" sz="3200" dirty="0" smtClean="0"/>
          </a:p>
          <a:p>
            <a:pPr algn="ctr"/>
            <a:r>
              <a:rPr lang="fr-FR" sz="3200" dirty="0" smtClean="0"/>
              <a:t>Pour </a:t>
            </a:r>
            <a:r>
              <a:rPr lang="fr-FR" sz="3200" dirty="0"/>
              <a:t>de meilleurs résultats </a:t>
            </a:r>
            <a:endParaRPr lang="fr-FR" sz="3200" dirty="0" smtClean="0"/>
          </a:p>
          <a:p>
            <a:pPr algn="ctr"/>
            <a:r>
              <a:rPr lang="fr-FR" sz="3200" dirty="0" smtClean="0"/>
              <a:t>scolaires </a:t>
            </a:r>
            <a:r>
              <a:rPr lang="fr-FR" sz="3200" dirty="0"/>
              <a:t>faites lui donc chausser des lunettes!</a:t>
            </a:r>
          </a:p>
          <a:p>
            <a:pPr algn="ctr"/>
            <a:endParaRPr lang="fr-FR" sz="3200" dirty="0" smtClean="0">
              <a:solidFill>
                <a:schemeClr val="bg1"/>
              </a:solidFill>
            </a:endParaRPr>
          </a:p>
          <a:p>
            <a:pPr algn="ctr"/>
            <a:endParaRPr lang="fr-FR" dirty="0">
              <a:solidFill>
                <a:schemeClr val="bg1"/>
              </a:solidFill>
            </a:endParaRPr>
          </a:p>
          <a:p>
            <a:pPr algn="ctr"/>
            <a:endParaRPr lang="fr-FR" dirty="0" smtClean="0">
              <a:solidFill>
                <a:schemeClr val="bg1"/>
              </a:solidFill>
            </a:endParaRPr>
          </a:p>
          <a:p>
            <a:pPr algn="ctr"/>
            <a:endParaRPr lang="fr-FR" dirty="0">
              <a:solidFill>
                <a:schemeClr val="bg1"/>
              </a:solidFill>
            </a:endParaRPr>
          </a:p>
        </p:txBody>
      </p:sp>
    </p:spTree>
    <p:extLst>
      <p:ext uri="{BB962C8B-B14F-4D97-AF65-F5344CB8AC3E}">
        <p14:creationId xmlns:p14="http://schemas.microsoft.com/office/powerpoint/2010/main" val="28342217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kumimoji="0" lang="fr-FR" sz="2800" b="1" kern="1200" dirty="0" smtClean="0">
                <a:solidFill>
                  <a:schemeClr val="tx1"/>
                </a:solidFill>
                <a:effectLst/>
                <a:latin typeface="Georgia" pitchFamily="18" charset="0"/>
                <a:ea typeface="+mj-ea"/>
                <a:cs typeface="+mj-cs"/>
              </a:rPr>
              <a:t>Claudie </a:t>
            </a:r>
            <a:r>
              <a:rPr kumimoji="0" lang="fr-FR" sz="2800" b="1" kern="1200" dirty="0" err="1" smtClean="0">
                <a:solidFill>
                  <a:schemeClr val="tx1"/>
                </a:solidFill>
                <a:effectLst/>
                <a:latin typeface="Georgia" pitchFamily="18" charset="0"/>
                <a:ea typeface="+mj-ea"/>
                <a:cs typeface="+mj-cs"/>
              </a:rPr>
              <a:t>Eliaou-Malrieux</a:t>
            </a:r>
            <a:r>
              <a:rPr kumimoji="0" lang="fr-FR" sz="2800" kern="1200" dirty="0" smtClean="0">
                <a:solidFill>
                  <a:schemeClr val="tx1"/>
                </a:solidFill>
                <a:effectLst/>
                <a:latin typeface="Georgia" pitchFamily="18" charset="0"/>
                <a:ea typeface="+mj-ea"/>
                <a:cs typeface="+mj-cs"/>
              </a:rPr>
              <a:t>,</a:t>
            </a:r>
            <a:r>
              <a:rPr lang="fr-FR" dirty="0" smtClean="0"/>
              <a:t> </a:t>
            </a:r>
            <a:r>
              <a:rPr kumimoji="0" lang="fr-FR" sz="2800" kern="1200" dirty="0" smtClean="0">
                <a:solidFill>
                  <a:schemeClr val="tx1"/>
                </a:solidFill>
                <a:effectLst/>
                <a:latin typeface="Georgia" pitchFamily="18" charset="0"/>
                <a:ea typeface="+mj-ea"/>
                <a:cs typeface="+mj-cs"/>
              </a:rPr>
              <a:t>nous parlera des signe d’appel chez le nourrisson.</a:t>
            </a:r>
            <a:endParaRPr lang="fr-FR" dirty="0" smtClean="0">
              <a:effectLst/>
            </a:endParaRPr>
          </a:p>
          <a:p>
            <a:endParaRPr lang="fr-FR" dirty="0"/>
          </a:p>
        </p:txBody>
      </p:sp>
      <p:graphicFrame>
        <p:nvGraphicFramePr>
          <p:cNvPr id="4" name="Content Placeholder 3"/>
          <p:cNvGraphicFramePr>
            <a:graphicFrameLocks noGrp="1"/>
          </p:cNvGraphicFramePr>
          <p:nvPr>
            <p:ph idx="1"/>
            <p:custDataLst>
              <p:tags r:id="rId3"/>
            </p:custDataLst>
          </p:nvPr>
        </p:nvGraphicFramePr>
        <p:xfrm>
          <a:off x="342900" y="1689100"/>
          <a:ext cx="8343900" cy="46355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age 2" descr="Exam ophta1_0005.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4994753" cy="6858000"/>
          </a:xfrm>
          <a:prstGeom prst="rect">
            <a:avLst/>
          </a:prstGeom>
        </p:spPr>
      </p:pic>
      <p:sp>
        <p:nvSpPr>
          <p:cNvPr id="5" name="Rectangle 4"/>
          <p:cNvSpPr/>
          <p:nvPr/>
        </p:nvSpPr>
        <p:spPr>
          <a:xfrm>
            <a:off x="4953000" y="0"/>
            <a:ext cx="4191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smtClean="0"/>
          </a:p>
          <a:p>
            <a:pPr algn="ctr"/>
            <a:endParaRPr lang="fr-FR" sz="2400" b="1" dirty="0"/>
          </a:p>
          <a:p>
            <a:pPr algn="ctr"/>
            <a:endParaRPr lang="fr-FR" sz="2400" b="1" dirty="0" smtClean="0"/>
          </a:p>
          <a:p>
            <a:pPr algn="ctr"/>
            <a:endParaRPr lang="fr-FR" sz="2400" b="1" dirty="0"/>
          </a:p>
          <a:p>
            <a:pPr algn="ctr"/>
            <a:endParaRPr lang="fr-FR" sz="2400" b="1" dirty="0" smtClean="0"/>
          </a:p>
          <a:p>
            <a:pPr algn="ctr"/>
            <a:r>
              <a:rPr lang="fr-FR" sz="2400" b="1" dirty="0" smtClean="0"/>
              <a:t>Madame le Dr. Claudie </a:t>
            </a:r>
            <a:r>
              <a:rPr lang="fr-FR" sz="2400" b="1" dirty="0" err="1" smtClean="0"/>
              <a:t>Eliaou-Malrieux</a:t>
            </a:r>
            <a:r>
              <a:rPr lang="fr-FR" dirty="0" smtClean="0"/>
              <a:t>, praticien hospitalier responsable de l’Ophtalmologie pédiatrique au CHU Guy de Chauliac,  nous parlera des signe d’appel chez le nourrisson.</a:t>
            </a:r>
          </a:p>
          <a:p>
            <a:pPr algn="ctr"/>
            <a:endParaRPr lang="fr-FR" dirty="0">
              <a:solidFill>
                <a:schemeClr val="bg1"/>
              </a:solidFill>
            </a:endParaRPr>
          </a:p>
          <a:p>
            <a:pPr algn="ctr"/>
            <a:endParaRPr lang="fr-FR" dirty="0" smtClean="0">
              <a:solidFill>
                <a:schemeClr val="bg1"/>
              </a:solidFill>
            </a:endParaRPr>
          </a:p>
          <a:p>
            <a:pPr algn="ctr"/>
            <a:endParaRPr lang="fr-FR" dirty="0">
              <a:solidFill>
                <a:schemeClr val="bg1"/>
              </a:solidFill>
            </a:endParaRPr>
          </a:p>
          <a:p>
            <a:pPr algn="ctr"/>
            <a:endParaRPr lang="fr-FR" dirty="0" smtClean="0">
              <a:solidFill>
                <a:schemeClr val="bg1"/>
              </a:solidFill>
            </a:endParaRPr>
          </a:p>
          <a:p>
            <a:pPr algn="ctr"/>
            <a:endParaRPr lang="fr-FR" sz="3200" dirty="0">
              <a:solidFill>
                <a:schemeClr val="bg1"/>
              </a:solidFill>
            </a:endParaRPr>
          </a:p>
          <a:p>
            <a:pPr algn="ctr"/>
            <a:r>
              <a:rPr lang="fr-FR" sz="2400" dirty="0" smtClean="0">
                <a:solidFill>
                  <a:schemeClr val="bg1"/>
                </a:solidFill>
              </a:rPr>
              <a:t> </a:t>
            </a:r>
            <a:r>
              <a:rPr lang="fr-FR" sz="2400" dirty="0">
                <a:solidFill>
                  <a:schemeClr val="bg1"/>
                </a:solidFill>
              </a:rPr>
              <a:t>Tous pour un dépistage </a:t>
            </a:r>
            <a:r>
              <a:rPr lang="fr-FR" sz="2400" dirty="0" smtClean="0">
                <a:solidFill>
                  <a:schemeClr val="bg1"/>
                </a:solidFill>
              </a:rPr>
              <a:t>précoce!</a:t>
            </a:r>
          </a:p>
          <a:p>
            <a:pPr algn="ctr"/>
            <a:endParaRPr lang="fr-FR" sz="2400" dirty="0">
              <a:solidFill>
                <a:schemeClr val="bg1"/>
              </a:solidFill>
            </a:endParaRPr>
          </a:p>
          <a:p>
            <a:pPr algn="ctr"/>
            <a:r>
              <a:rPr lang="fr-FR" sz="2400" dirty="0" smtClean="0">
                <a:solidFill>
                  <a:schemeClr val="bg1"/>
                </a:solidFill>
              </a:rPr>
              <a:t>  </a:t>
            </a:r>
            <a:r>
              <a:rPr lang="fr-FR" sz="2400" dirty="0">
                <a:solidFill>
                  <a:schemeClr val="bg1"/>
                </a:solidFill>
              </a:rPr>
              <a:t>même lui était d’accord !!</a:t>
            </a:r>
          </a:p>
          <a:p>
            <a:pPr algn="ctr"/>
            <a:endParaRPr lang="fr-FR" sz="3200" dirty="0"/>
          </a:p>
        </p:txBody>
      </p:sp>
      <p:sp>
        <p:nvSpPr>
          <p:cNvPr id="6" name="ZoneTexte 5"/>
          <p:cNvSpPr txBox="1"/>
          <p:nvPr/>
        </p:nvSpPr>
        <p:spPr>
          <a:xfrm>
            <a:off x="5257800" y="457200"/>
            <a:ext cx="3439200" cy="369332"/>
          </a:xfrm>
          <a:prstGeom prst="rect">
            <a:avLst/>
          </a:prstGeom>
          <a:solidFill>
            <a:srgbClr val="FF0000"/>
          </a:solidFill>
        </p:spPr>
        <p:txBody>
          <a:bodyPr wrap="none" rtlCol="0">
            <a:spAutoFit/>
          </a:bodyPr>
          <a:lstStyle/>
          <a:p>
            <a:r>
              <a:rPr lang="fr-FR" dirty="0" smtClean="0"/>
              <a:t>NE JAMAIS DIRE C’EST RIEN.</a:t>
            </a:r>
            <a:endParaRPr lang="fr-FR" dirty="0"/>
          </a:p>
        </p:txBody>
      </p:sp>
      <p:sp>
        <p:nvSpPr>
          <p:cNvPr id="7" name="ZoneTexte 6"/>
          <p:cNvSpPr txBox="1"/>
          <p:nvPr/>
        </p:nvSpPr>
        <p:spPr>
          <a:xfrm>
            <a:off x="838200" y="5029200"/>
            <a:ext cx="4038600" cy="1569660"/>
          </a:xfrm>
          <a:prstGeom prst="rect">
            <a:avLst/>
          </a:prstGeom>
          <a:noFill/>
        </p:spPr>
        <p:txBody>
          <a:bodyPr wrap="square" rtlCol="0">
            <a:spAutoFit/>
          </a:bodyPr>
          <a:lstStyle/>
          <a:p>
            <a:r>
              <a:rPr lang="fr-FR" sz="3200" dirty="0">
                <a:solidFill>
                  <a:schemeClr val="bg1"/>
                </a:solidFill>
              </a:rPr>
              <a:t>Le </a:t>
            </a:r>
            <a:r>
              <a:rPr lang="fr-FR" sz="3200" dirty="0" err="1">
                <a:solidFill>
                  <a:schemeClr val="bg1"/>
                </a:solidFill>
              </a:rPr>
              <a:t>cover</a:t>
            </a:r>
            <a:r>
              <a:rPr lang="fr-FR" sz="3200" dirty="0">
                <a:solidFill>
                  <a:schemeClr val="bg1"/>
                </a:solidFill>
              </a:rPr>
              <a:t> test</a:t>
            </a:r>
            <a:r>
              <a:rPr lang="fr-FR" sz="3200" dirty="0" smtClean="0">
                <a:solidFill>
                  <a:schemeClr val="bg1"/>
                </a:solidFill>
              </a:rPr>
              <a:t>.(Elyséen et diplomatique)</a:t>
            </a:r>
            <a:endParaRPr lang="fr-FR" sz="3200" dirty="0">
              <a:solidFill>
                <a:schemeClr val="bg1"/>
              </a:solidFill>
            </a:endParaRPr>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DVSECTIONID" val="wjzqUzkCEyRs7MDbtn22K6"/>
</p:tagLst>
</file>

<file path=ppt/tags/tag10.xml><?xml version="1.0" encoding="utf-8"?>
<p:tagLst xmlns:a="http://schemas.openxmlformats.org/drawingml/2006/main" xmlns:r="http://schemas.openxmlformats.org/officeDocument/2006/relationships" xmlns:p="http://schemas.openxmlformats.org/presentationml/2006/main">
  <p:tag name="DVSHAPEID" val="tMKFWXxGAyYfCtF4ddJkuV"/>
</p:tagLst>
</file>

<file path=ppt/tags/tag11.xml><?xml version="1.0" encoding="utf-8"?>
<p:tagLst xmlns:a="http://schemas.openxmlformats.org/drawingml/2006/main" xmlns:r="http://schemas.openxmlformats.org/officeDocument/2006/relationships" xmlns:p="http://schemas.openxmlformats.org/presentationml/2006/main">
  <p:tag name="DVSHAPEID" val="IaLJDTdCySrUB2DNXQJ7PB"/>
</p:tagLst>
</file>

<file path=ppt/tags/tag2.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3.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4.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5.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6.xml><?xml version="1.0" encoding="utf-8"?>
<p:tagLst xmlns:a="http://schemas.openxmlformats.org/drawingml/2006/main" xmlns:r="http://schemas.openxmlformats.org/officeDocument/2006/relationships" xmlns:p="http://schemas.openxmlformats.org/presentationml/2006/main">
  <p:tag name="DVSECTIONID" val="mQNEFOha65AcJnopmApIDZ"/>
</p:tagLst>
</file>

<file path=ppt/tags/tag7.xml><?xml version="1.0" encoding="utf-8"?>
<p:tagLst xmlns:a="http://schemas.openxmlformats.org/drawingml/2006/main" xmlns:r="http://schemas.openxmlformats.org/officeDocument/2006/relationships" xmlns:p="http://schemas.openxmlformats.org/presentationml/2006/main">
  <p:tag name="DVSHAPEID" val="M4Uz8NaUn7hy4zTckDsXZ6"/>
</p:tagLst>
</file>

<file path=ppt/tags/tag8.xml><?xml version="1.0" encoding="utf-8"?>
<p:tagLst xmlns:a="http://schemas.openxmlformats.org/drawingml/2006/main" xmlns:r="http://schemas.openxmlformats.org/officeDocument/2006/relationships" xmlns:p="http://schemas.openxmlformats.org/presentationml/2006/main">
  <p:tag name="DVSHAPEID" val="NHRDqqfSBn57oHO3LqrDuk"/>
</p:tagLst>
</file>

<file path=ppt/tags/tag9.xml><?xml version="1.0" encoding="utf-8"?>
<p:tagLst xmlns:a="http://schemas.openxmlformats.org/drawingml/2006/main" xmlns:r="http://schemas.openxmlformats.org/officeDocument/2006/relationships" xmlns:p="http://schemas.openxmlformats.org/presentationml/2006/main">
  <p:tag name="DVSECTIONID" val="2oXR3Z3jBsekg7NRQLn8qd"/>
</p:tagLst>
</file>

<file path=ppt/theme/theme1.xml><?xml version="1.0" encoding="utf-8"?>
<a:theme xmlns:a="http://schemas.openxmlformats.org/drawingml/2006/main" name="Rapport d'état du proj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Rapport d'état du projet.potx</Template>
  <TotalTime>0</TotalTime>
  <Words>1442</Words>
  <Application>Microsoft Macintosh PowerPoint</Application>
  <PresentationFormat>Présentation à l'écran (4:3)</PresentationFormat>
  <Paragraphs>169</Paragraphs>
  <Slides>28</Slides>
  <Notes>15</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Rapport d'état du projet</vt:lpstr>
      <vt:lpstr>Présentation PowerPoint</vt:lpstr>
      <vt:lpstr>Vue d’ensemble de cette formation</vt:lpstr>
      <vt:lpstr>Cette formation n’est pas identique à toutes celles que vous avez pu suivre, parce qu'une idée simple vous sera répétée par tous AGIR et vite !  En l’état actuel il n’est pas logique de ne pas rembourser le collyre Skiacol  (cyclopentolate) pour le dépistage de la mal vision, dont le prix est « libre ».   Un nouveau projet ?  Non car les ophtalmologistes intéressés se battent depuis long temps pour les dépistages, ( Delord, E.:  Diplopie et télévision , Ann. Oculist. 192:514, 1959;) oui car vous réunir nous a paru porteur d’espoir.  Ce projet est-il lié à d’autres projets ? Oui si l’on en croit les recommandations de la HAS.</vt:lpstr>
      <vt:lpstr>Présentation PowerPoint</vt:lpstr>
      <vt:lpstr>Problèmes et résolutions</vt:lpstr>
      <vt:lpstr>L’enjeu est social, affectif, et économique. Social, l’égalité des chances passe par une compensation des défauts de vue dans l’apprentissage scolaire, Affectif, pour une vie relationnelle harmonieuse, apprendre à sourire à un visage enfin reconnu… Economique, En 1980 il y avait en France 8 400 handicapés sévères visuels de 5 à 14 ans et 13 000 de 5 à 19 ans. Ces chiffres impliquent la prévention, le travail aidé en collaboration, et délégation d’actions entre professionnels.</vt:lpstr>
      <vt:lpstr>L’enjeu scolaire est connu depuis longtemps</vt:lpstr>
      <vt:lpstr>Eviter la fatigue visuelle augmente l’attention et l’adhérence au systeme éducatif pour l’enfant.</vt:lpstr>
      <vt:lpstr>Claudie Eliaou-Malrieux, nous parlera des signe d’appel chez le nourrisson. </vt:lpstr>
      <vt:lpstr>Madame Eliaou nous parlera des signes d’alerte.</vt:lpstr>
      <vt:lpstr>La Skiascopie: en paralysant l’accommodation les yeux ne peuvent plus forcer, compenser et gommer leurs défauts, ils se livrent et on peut connaître le verre qui convient.</vt:lpstr>
      <vt:lpstr>Il faudra distinguer les anomalies passagères des pathologies avérées. Ici la leucocorie d’un rétinoblastome.</vt:lpstr>
      <vt:lpstr>La peur de laisser passer une atteinte organique sera le début de notre sagesse et humilité. Ici une mégalo cornée congénitale…</vt:lpstr>
      <vt:lpstr>La judiciarisation n’est pas fréquente mais elle existe.</vt:lpstr>
      <vt:lpstr> Monsieur Thierry Fourtanet, scientifique rallié à la faculté de médecine, orthoptiste, aide opératoire diplômé, aide ophtalmologiste de la première heure, exerce depuis 18 ans dans mon cabinet. Il est chargé du Bébé vision de l’INSERM, de la vision binoculaire . Il nous dira ce qu’est le travail de l’orthoptiste comment il peut aider les familles et s’approprier la confiance des enfants, et comment sa contribution dans un cabinet libéral permet l’approche pédiatrique. </vt:lpstr>
      <vt:lpstr>L’orthoptiste a travaillé à la faculté , mais aussi à l’hôpital, il sait ce qu’est un patient, il connaît l’empathie d’une équipe médicale, parle le même langage que les médecins. Ses études l’ont naturellement formé à la prévention.</vt:lpstr>
      <vt:lpstr> Le Dr. Eve Garrido , médecin libéral attaché au CHU Caremeau, parlera des troubles visuels chez les enfants handicapés.  Le trouble d’hyperactivité avec déficit d’attention ( THADA), est intégré dans les troubles du comportement cognitif, et le médecin doit distinguer les 5/100 des enfants vraiment atteints des 95/100 ayant des troubles transitoires où les           troubles visuels ont leur place. </vt:lpstr>
      <vt:lpstr>Dépistage :</vt:lpstr>
      <vt:lpstr>Présentation PowerPoint</vt:lpstr>
      <vt:lpstr>Présentation PowerPoint</vt:lpstr>
      <vt:lpstr>L’équipement lunettes pour les enfants est très particulier.  Dans le Gard nous avons une excellente coordination entre opticiens et ophtalmologistes aussi nous avons estimé qu’il fallait absolument vous dire le plus important sur les verres et montures.</vt:lpstr>
      <vt:lpstr>Présentation PowerPoint</vt:lpstr>
      <vt:lpstr>Présentation PowerPoint</vt:lpstr>
      <vt:lpstr>Barre de planning</vt:lpstr>
      <vt:lpstr>Barre de planning</vt:lpstr>
      <vt:lpstr>Annexe</vt:lpstr>
      <vt:lpstr>Prochaines étapes</vt:lpstr>
      <vt:lpstr>Merci de votre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2012-10-03T20:21:17Z</dcterms:modified>
</cp:coreProperties>
</file>